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0" r:id="rId4"/>
    <p:sldId id="268" r:id="rId5"/>
    <p:sldId id="261" r:id="rId6"/>
    <p:sldId id="265" r:id="rId7"/>
    <p:sldId id="266" r:id="rId8"/>
    <p:sldId id="276" r:id="rId9"/>
    <p:sldId id="262" r:id="rId10"/>
    <p:sldId id="263" r:id="rId11"/>
    <p:sldId id="264" r:id="rId12"/>
    <p:sldId id="270" r:id="rId13"/>
    <p:sldId id="269" r:id="rId14"/>
    <p:sldId id="277" r:id="rId15"/>
    <p:sldId id="278" r:id="rId16"/>
    <p:sldId id="279" r:id="rId17"/>
    <p:sldId id="280" r:id="rId18"/>
    <p:sldId id="281" r:id="rId19"/>
    <p:sldId id="275" r:id="rId20"/>
    <p:sldId id="282" r:id="rId21"/>
    <p:sldId id="285" r:id="rId22"/>
    <p:sldId id="283" r:id="rId23"/>
    <p:sldId id="284" r:id="rId24"/>
    <p:sldId id="286"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0E4"/>
    <a:srgbClr val="C5E0B4"/>
    <a:srgbClr val="B3C9D6"/>
    <a:srgbClr val="B8C9E8"/>
    <a:srgbClr val="BED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7E4EE-EB5C-476B-A6DB-8EED9BFBE113}" v="9" dt="2023-09-26T04:02:00.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showGuides="1">
      <p:cViewPr varScale="1">
        <p:scale>
          <a:sx n="80" d="100"/>
          <a:sy n="80" d="100"/>
        </p:scale>
        <p:origin x="62" y="1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ọng Kính Nguyễn" userId="d1e6541e7c48dea7" providerId="LiveId" clId="{1177E4EE-EB5C-476B-A6DB-8EED9BFBE113}"/>
    <pc:docChg chg="custSel addSld modSld sldOrd">
      <pc:chgData name="Trọng Kính Nguyễn" userId="d1e6541e7c48dea7" providerId="LiveId" clId="{1177E4EE-EB5C-476B-A6DB-8EED9BFBE113}" dt="2023-09-26T04:11:12.005" v="1613" actId="14100"/>
      <pc:docMkLst>
        <pc:docMk/>
      </pc:docMkLst>
      <pc:sldChg chg="delSp modSp mod">
        <pc:chgData name="Trọng Kính Nguyễn" userId="d1e6541e7c48dea7" providerId="LiveId" clId="{1177E4EE-EB5C-476B-A6DB-8EED9BFBE113}" dt="2023-09-25T09:53:26.849" v="3" actId="1076"/>
        <pc:sldMkLst>
          <pc:docMk/>
          <pc:sldMk cId="2961477190" sldId="269"/>
        </pc:sldMkLst>
        <pc:spChg chg="mod">
          <ac:chgData name="Trọng Kính Nguyễn" userId="d1e6541e7c48dea7" providerId="LiveId" clId="{1177E4EE-EB5C-476B-A6DB-8EED9BFBE113}" dt="2023-09-25T09:53:26.849" v="3" actId="1076"/>
          <ac:spMkLst>
            <pc:docMk/>
            <pc:sldMk cId="2961477190" sldId="269"/>
            <ac:spMk id="8" creationId="{5C65DC29-0F18-A0BB-C7E8-A4FDC96D748F}"/>
          </ac:spMkLst>
        </pc:spChg>
        <pc:picChg chg="del mod">
          <ac:chgData name="Trọng Kính Nguyễn" userId="d1e6541e7c48dea7" providerId="LiveId" clId="{1177E4EE-EB5C-476B-A6DB-8EED9BFBE113}" dt="2023-09-25T09:53:08.580" v="1" actId="21"/>
          <ac:picMkLst>
            <pc:docMk/>
            <pc:sldMk cId="2961477190" sldId="269"/>
            <ac:picMk id="9" creationId="{6CD3718C-9FF8-6161-6BE8-C9DECF752442}"/>
          </ac:picMkLst>
        </pc:picChg>
      </pc:sldChg>
      <pc:sldChg chg="modSp mod">
        <pc:chgData name="Trọng Kính Nguyễn" userId="d1e6541e7c48dea7" providerId="LiveId" clId="{1177E4EE-EB5C-476B-A6DB-8EED9BFBE113}" dt="2023-09-25T09:53:56.020" v="4" actId="1076"/>
        <pc:sldMkLst>
          <pc:docMk/>
          <pc:sldMk cId="3236202748" sldId="278"/>
        </pc:sldMkLst>
        <pc:spChg chg="mod">
          <ac:chgData name="Trọng Kính Nguyễn" userId="d1e6541e7c48dea7" providerId="LiveId" clId="{1177E4EE-EB5C-476B-A6DB-8EED9BFBE113}" dt="2023-09-25T09:53:56.020" v="4" actId="1076"/>
          <ac:spMkLst>
            <pc:docMk/>
            <pc:sldMk cId="3236202748" sldId="278"/>
            <ac:spMk id="12" creationId="{073CA8BA-4AB3-0559-F100-32DBB8891162}"/>
          </ac:spMkLst>
        </pc:spChg>
        <pc:cxnChg chg="mod">
          <ac:chgData name="Trọng Kính Nguyễn" userId="d1e6541e7c48dea7" providerId="LiveId" clId="{1177E4EE-EB5C-476B-A6DB-8EED9BFBE113}" dt="2023-09-25T09:53:56.020" v="4" actId="1076"/>
          <ac:cxnSpMkLst>
            <pc:docMk/>
            <pc:sldMk cId="3236202748" sldId="278"/>
            <ac:cxnSpMk id="10" creationId="{EFC72FE9-8759-D297-88AE-6C795AFB713F}"/>
          </ac:cxnSpMkLst>
        </pc:cxnChg>
      </pc:sldChg>
      <pc:sldChg chg="addSp delSp modSp add mod ord delAnim">
        <pc:chgData name="Trọng Kính Nguyễn" userId="d1e6541e7c48dea7" providerId="LiveId" clId="{1177E4EE-EB5C-476B-A6DB-8EED9BFBE113}" dt="2023-09-26T04:07:15.308" v="1443" actId="1076"/>
        <pc:sldMkLst>
          <pc:docMk/>
          <pc:sldMk cId="1670505389" sldId="282"/>
        </pc:sldMkLst>
        <pc:spChg chg="del">
          <ac:chgData name="Trọng Kính Nguyễn" userId="d1e6541e7c48dea7" providerId="LiveId" clId="{1177E4EE-EB5C-476B-A6DB-8EED9BFBE113}" dt="2023-09-26T03:27:03.085" v="9" actId="21"/>
          <ac:spMkLst>
            <pc:docMk/>
            <pc:sldMk cId="1670505389" sldId="282"/>
            <ac:spMk id="3" creationId="{B4F00FC1-055D-41E9-B261-905BE360004C}"/>
          </ac:spMkLst>
        </pc:spChg>
        <pc:spChg chg="del">
          <ac:chgData name="Trọng Kính Nguyễn" userId="d1e6541e7c48dea7" providerId="LiveId" clId="{1177E4EE-EB5C-476B-A6DB-8EED9BFBE113}" dt="2023-09-26T03:26:55.189" v="8" actId="478"/>
          <ac:spMkLst>
            <pc:docMk/>
            <pc:sldMk cId="1670505389" sldId="282"/>
            <ac:spMk id="4" creationId="{F2255F16-FE4A-98B1-AB34-26143FA3BC35}"/>
          </ac:spMkLst>
        </pc:spChg>
        <pc:spChg chg="del">
          <ac:chgData name="Trọng Kính Nguyễn" userId="d1e6541e7c48dea7" providerId="LiveId" clId="{1177E4EE-EB5C-476B-A6DB-8EED9BFBE113}" dt="2023-09-26T03:27:03.085" v="9" actId="21"/>
          <ac:spMkLst>
            <pc:docMk/>
            <pc:sldMk cId="1670505389" sldId="282"/>
            <ac:spMk id="5" creationId="{E374901C-3513-C36F-8781-1059E7655E06}"/>
          </ac:spMkLst>
        </pc:spChg>
        <pc:spChg chg="add del mod">
          <ac:chgData name="Trọng Kính Nguyễn" userId="d1e6541e7c48dea7" providerId="LiveId" clId="{1177E4EE-EB5C-476B-A6DB-8EED9BFBE113}" dt="2023-09-26T03:27:06.697" v="10" actId="21"/>
          <ac:spMkLst>
            <pc:docMk/>
            <pc:sldMk cId="1670505389" sldId="282"/>
            <ac:spMk id="6" creationId="{A7CD0C4A-BFA8-D781-21DA-353DB62DBB82}"/>
          </ac:spMkLst>
        </pc:spChg>
        <pc:spChg chg="del">
          <ac:chgData name="Trọng Kính Nguyễn" userId="d1e6541e7c48dea7" providerId="LiveId" clId="{1177E4EE-EB5C-476B-A6DB-8EED9BFBE113}" dt="2023-09-26T03:27:03.085" v="9" actId="21"/>
          <ac:spMkLst>
            <pc:docMk/>
            <pc:sldMk cId="1670505389" sldId="282"/>
            <ac:spMk id="7" creationId="{2925D58B-33C9-A7F1-43F3-573F58382D7C}"/>
          </ac:spMkLst>
        </pc:spChg>
        <pc:spChg chg="add mod">
          <ac:chgData name="Trọng Kính Nguyễn" userId="d1e6541e7c48dea7" providerId="LiveId" clId="{1177E4EE-EB5C-476B-A6DB-8EED9BFBE113}" dt="2023-09-26T04:07:12.967" v="1442" actId="207"/>
          <ac:spMkLst>
            <pc:docMk/>
            <pc:sldMk cId="1670505389" sldId="282"/>
            <ac:spMk id="8" creationId="{00B34685-BAF0-6D80-0975-E3EC9FD90D9C}"/>
          </ac:spMkLst>
        </pc:spChg>
        <pc:picChg chg="add mod">
          <ac:chgData name="Trọng Kính Nguyễn" userId="d1e6541e7c48dea7" providerId="LiveId" clId="{1177E4EE-EB5C-476B-A6DB-8EED9BFBE113}" dt="2023-09-26T04:07:15.308" v="1443" actId="1076"/>
          <ac:picMkLst>
            <pc:docMk/>
            <pc:sldMk cId="1670505389" sldId="282"/>
            <ac:picMk id="10" creationId="{B99B28C6-6C38-C5A8-D16E-11BEE26E9385}"/>
          </ac:picMkLst>
        </pc:picChg>
      </pc:sldChg>
      <pc:sldChg chg="addSp delSp modSp add mod">
        <pc:chgData name="Trọng Kính Nguyễn" userId="d1e6541e7c48dea7" providerId="LiveId" clId="{1177E4EE-EB5C-476B-A6DB-8EED9BFBE113}" dt="2023-09-26T03:51:54.259" v="752" actId="20577"/>
        <pc:sldMkLst>
          <pc:docMk/>
          <pc:sldMk cId="2851963566" sldId="283"/>
        </pc:sldMkLst>
        <pc:spChg chg="add mod">
          <ac:chgData name="Trọng Kính Nguyễn" userId="d1e6541e7c48dea7" providerId="LiveId" clId="{1177E4EE-EB5C-476B-A6DB-8EED9BFBE113}" dt="2023-09-26T03:41:45.690" v="186" actId="207"/>
          <ac:spMkLst>
            <pc:docMk/>
            <pc:sldMk cId="2851963566" sldId="283"/>
            <ac:spMk id="4" creationId="{92443C72-10F0-0A72-D132-BEF9F30D65D6}"/>
          </ac:spMkLst>
        </pc:spChg>
        <pc:spChg chg="add mod">
          <ac:chgData name="Trọng Kính Nguyễn" userId="d1e6541e7c48dea7" providerId="LiveId" clId="{1177E4EE-EB5C-476B-A6DB-8EED9BFBE113}" dt="2023-09-26T03:42:57.435" v="222" actId="1076"/>
          <ac:spMkLst>
            <pc:docMk/>
            <pc:sldMk cId="2851963566" sldId="283"/>
            <ac:spMk id="7" creationId="{0EB7602D-C171-93B1-90CF-ECB70B834D1F}"/>
          </ac:spMkLst>
        </pc:spChg>
        <pc:spChg chg="del mod">
          <ac:chgData name="Trọng Kính Nguyễn" userId="d1e6541e7c48dea7" providerId="LiveId" clId="{1177E4EE-EB5C-476B-A6DB-8EED9BFBE113}" dt="2023-09-26T03:40:43.420" v="166" actId="21"/>
          <ac:spMkLst>
            <pc:docMk/>
            <pc:sldMk cId="2851963566" sldId="283"/>
            <ac:spMk id="8" creationId="{00B34685-BAF0-6D80-0975-E3EC9FD90D9C}"/>
          </ac:spMkLst>
        </pc:spChg>
        <pc:spChg chg="add mod">
          <ac:chgData name="Trọng Kính Nguyễn" userId="d1e6541e7c48dea7" providerId="LiveId" clId="{1177E4EE-EB5C-476B-A6DB-8EED9BFBE113}" dt="2023-09-26T03:45:13.197" v="236" actId="14100"/>
          <ac:spMkLst>
            <pc:docMk/>
            <pc:sldMk cId="2851963566" sldId="283"/>
            <ac:spMk id="11" creationId="{10DD9BC3-1E2F-ACA4-9F26-F65F00BA4D94}"/>
          </ac:spMkLst>
        </pc:spChg>
        <pc:spChg chg="add mod">
          <ac:chgData name="Trọng Kính Nguyễn" userId="d1e6541e7c48dea7" providerId="LiveId" clId="{1177E4EE-EB5C-476B-A6DB-8EED9BFBE113}" dt="2023-09-26T03:51:54.259" v="752" actId="20577"/>
          <ac:spMkLst>
            <pc:docMk/>
            <pc:sldMk cId="2851963566" sldId="283"/>
            <ac:spMk id="13" creationId="{09226AE2-C744-AA64-A439-4D9D00153180}"/>
          </ac:spMkLst>
        </pc:spChg>
        <pc:picChg chg="del">
          <ac:chgData name="Trọng Kính Nguyễn" userId="d1e6541e7c48dea7" providerId="LiveId" clId="{1177E4EE-EB5C-476B-A6DB-8EED9BFBE113}" dt="2023-09-26T03:40:31.957" v="164" actId="21"/>
          <ac:picMkLst>
            <pc:docMk/>
            <pc:sldMk cId="2851963566" sldId="283"/>
            <ac:picMk id="10" creationId="{B99B28C6-6C38-C5A8-D16E-11BEE26E9385}"/>
          </ac:picMkLst>
        </pc:picChg>
        <pc:cxnChg chg="add mod">
          <ac:chgData name="Trọng Kính Nguyễn" userId="d1e6541e7c48dea7" providerId="LiveId" clId="{1177E4EE-EB5C-476B-A6DB-8EED9BFBE113}" dt="2023-09-26T03:41:11.752" v="169" actId="692"/>
          <ac:cxnSpMkLst>
            <pc:docMk/>
            <pc:sldMk cId="2851963566" sldId="283"/>
            <ac:cxnSpMk id="3" creationId="{3100F595-664F-F440-87B0-840311860E76}"/>
          </ac:cxnSpMkLst>
        </pc:cxnChg>
        <pc:cxnChg chg="add mod">
          <ac:chgData name="Trọng Kính Nguyễn" userId="d1e6541e7c48dea7" providerId="LiveId" clId="{1177E4EE-EB5C-476B-A6DB-8EED9BFBE113}" dt="2023-09-26T03:42:15.313" v="188" actId="1582"/>
          <ac:cxnSpMkLst>
            <pc:docMk/>
            <pc:sldMk cId="2851963566" sldId="283"/>
            <ac:cxnSpMk id="6" creationId="{4F2CC4F8-C8CD-9306-6EB8-13E562112271}"/>
          </ac:cxnSpMkLst>
        </pc:cxnChg>
      </pc:sldChg>
      <pc:sldChg chg="addSp delSp modSp add mod ord">
        <pc:chgData name="Trọng Kính Nguyễn" userId="d1e6541e7c48dea7" providerId="LiveId" clId="{1177E4EE-EB5C-476B-A6DB-8EED9BFBE113}" dt="2023-09-26T04:02:40.460" v="1341" actId="14100"/>
        <pc:sldMkLst>
          <pc:docMk/>
          <pc:sldMk cId="281494848" sldId="284"/>
        </pc:sldMkLst>
        <pc:spChg chg="add del mod">
          <ac:chgData name="Trọng Kính Nguyễn" userId="d1e6541e7c48dea7" providerId="LiveId" clId="{1177E4EE-EB5C-476B-A6DB-8EED9BFBE113}" dt="2023-09-26T03:49:43.199" v="418"/>
          <ac:spMkLst>
            <pc:docMk/>
            <pc:sldMk cId="281494848" sldId="284"/>
            <ac:spMk id="2" creationId="{2F234004-353C-659B-20B8-EE7193406A29}"/>
          </ac:spMkLst>
        </pc:spChg>
        <pc:spChg chg="add del mod">
          <ac:chgData name="Trọng Kính Nguyễn" userId="d1e6541e7c48dea7" providerId="LiveId" clId="{1177E4EE-EB5C-476B-A6DB-8EED9BFBE113}" dt="2023-09-26T03:56:26.288" v="755"/>
          <ac:spMkLst>
            <pc:docMk/>
            <pc:sldMk cId="281494848" sldId="284"/>
            <ac:spMk id="3" creationId="{354EC423-0BDB-2AB3-8D6D-B59260F4F6FC}"/>
          </ac:spMkLst>
        </pc:spChg>
        <pc:spChg chg="add mod">
          <ac:chgData name="Trọng Kính Nguyễn" userId="d1e6541e7c48dea7" providerId="LiveId" clId="{1177E4EE-EB5C-476B-A6DB-8EED9BFBE113}" dt="2023-09-26T04:02:34.700" v="1339" actId="1076"/>
          <ac:spMkLst>
            <pc:docMk/>
            <pc:sldMk cId="281494848" sldId="284"/>
            <ac:spMk id="4" creationId="{9943B7FC-533D-543B-DAA1-7E5EC80A2087}"/>
          </ac:spMkLst>
        </pc:spChg>
        <pc:spChg chg="mod">
          <ac:chgData name="Trọng Kính Nguyễn" userId="d1e6541e7c48dea7" providerId="LiveId" clId="{1177E4EE-EB5C-476B-A6DB-8EED9BFBE113}" dt="2023-09-26T03:46:55.841" v="336" actId="1076"/>
          <ac:spMkLst>
            <pc:docMk/>
            <pc:sldMk cId="281494848" sldId="284"/>
            <ac:spMk id="8" creationId="{00B34685-BAF0-6D80-0975-E3EC9FD90D9C}"/>
          </ac:spMkLst>
        </pc:spChg>
        <pc:picChg chg="add mod">
          <ac:chgData name="Trọng Kính Nguyễn" userId="d1e6541e7c48dea7" providerId="LiveId" clId="{1177E4EE-EB5C-476B-A6DB-8EED9BFBE113}" dt="2023-09-26T04:02:40.460" v="1341" actId="14100"/>
          <ac:picMkLst>
            <pc:docMk/>
            <pc:sldMk cId="281494848" sldId="284"/>
            <ac:picMk id="6" creationId="{F5186EAF-2FD7-2C11-9C5D-ED8D14A98995}"/>
          </ac:picMkLst>
        </pc:picChg>
        <pc:picChg chg="del">
          <ac:chgData name="Trọng Kính Nguyễn" userId="d1e6541e7c48dea7" providerId="LiveId" clId="{1177E4EE-EB5C-476B-A6DB-8EED9BFBE113}" dt="2023-09-26T03:46:22.426" v="249" actId="21"/>
          <ac:picMkLst>
            <pc:docMk/>
            <pc:sldMk cId="281494848" sldId="284"/>
            <ac:picMk id="10" creationId="{B99B28C6-6C38-C5A8-D16E-11BEE26E9385}"/>
          </ac:picMkLst>
        </pc:picChg>
      </pc:sldChg>
      <pc:sldChg chg="addSp delSp modSp add mod">
        <pc:chgData name="Trọng Kính Nguyễn" userId="d1e6541e7c48dea7" providerId="LiveId" clId="{1177E4EE-EB5C-476B-A6DB-8EED9BFBE113}" dt="2023-09-26T04:08:26.135" v="1475" actId="1076"/>
        <pc:sldMkLst>
          <pc:docMk/>
          <pc:sldMk cId="2597264843" sldId="285"/>
        </pc:sldMkLst>
        <pc:spChg chg="add mod">
          <ac:chgData name="Trọng Kính Nguyễn" userId="d1e6541e7c48dea7" providerId="LiveId" clId="{1177E4EE-EB5C-476B-A6DB-8EED9BFBE113}" dt="2023-09-26T04:07:47.629" v="1469" actId="1076"/>
          <ac:spMkLst>
            <pc:docMk/>
            <pc:sldMk cId="2597264843" sldId="285"/>
            <ac:spMk id="3" creationId="{6E701C83-8350-F74C-2194-1FF3300DA622}"/>
          </ac:spMkLst>
        </pc:spChg>
        <pc:spChg chg="del mod">
          <ac:chgData name="Trọng Kính Nguyễn" userId="d1e6541e7c48dea7" providerId="LiveId" clId="{1177E4EE-EB5C-476B-A6DB-8EED9BFBE113}" dt="2023-09-26T04:07:48.399" v="1471"/>
          <ac:spMkLst>
            <pc:docMk/>
            <pc:sldMk cId="2597264843" sldId="285"/>
            <ac:spMk id="8" creationId="{00B34685-BAF0-6D80-0975-E3EC9FD90D9C}"/>
          </ac:spMkLst>
        </pc:spChg>
        <pc:picChg chg="add mod">
          <ac:chgData name="Trọng Kính Nguyễn" userId="d1e6541e7c48dea7" providerId="LiveId" clId="{1177E4EE-EB5C-476B-A6DB-8EED9BFBE113}" dt="2023-09-26T04:08:26.135" v="1475" actId="1076"/>
          <ac:picMkLst>
            <pc:docMk/>
            <pc:sldMk cId="2597264843" sldId="285"/>
            <ac:picMk id="5" creationId="{343F8369-E3F4-5721-244F-4B412AADD1A6}"/>
          </ac:picMkLst>
        </pc:picChg>
        <pc:picChg chg="del">
          <ac:chgData name="Trọng Kính Nguyễn" userId="d1e6541e7c48dea7" providerId="LiveId" clId="{1177E4EE-EB5C-476B-A6DB-8EED9BFBE113}" dt="2023-09-26T04:06:32.432" v="1370" actId="21"/>
          <ac:picMkLst>
            <pc:docMk/>
            <pc:sldMk cId="2597264843" sldId="285"/>
            <ac:picMk id="10" creationId="{B99B28C6-6C38-C5A8-D16E-11BEE26E9385}"/>
          </ac:picMkLst>
        </pc:picChg>
      </pc:sldChg>
      <pc:sldChg chg="addSp delSp modSp add mod ord">
        <pc:chgData name="Trọng Kính Nguyễn" userId="d1e6541e7c48dea7" providerId="LiveId" clId="{1177E4EE-EB5C-476B-A6DB-8EED9BFBE113}" dt="2023-09-26T04:11:12.005" v="1613" actId="14100"/>
        <pc:sldMkLst>
          <pc:docMk/>
          <pc:sldMk cId="774008638" sldId="286"/>
        </pc:sldMkLst>
        <pc:spChg chg="mod">
          <ac:chgData name="Trọng Kính Nguyễn" userId="d1e6541e7c48dea7" providerId="LiveId" clId="{1177E4EE-EB5C-476B-A6DB-8EED9BFBE113}" dt="2023-09-26T04:09:31.968" v="1610" actId="20577"/>
          <ac:spMkLst>
            <pc:docMk/>
            <pc:sldMk cId="774008638" sldId="286"/>
            <ac:spMk id="8" creationId="{00B34685-BAF0-6D80-0975-E3EC9FD90D9C}"/>
          </ac:spMkLst>
        </pc:spChg>
        <pc:picChg chg="add mod">
          <ac:chgData name="Trọng Kính Nguyễn" userId="d1e6541e7c48dea7" providerId="LiveId" clId="{1177E4EE-EB5C-476B-A6DB-8EED9BFBE113}" dt="2023-09-26T04:11:12.005" v="1613" actId="14100"/>
          <ac:picMkLst>
            <pc:docMk/>
            <pc:sldMk cId="774008638" sldId="286"/>
            <ac:picMk id="3" creationId="{1C36A13E-F086-922A-C436-B1122D07D5FA}"/>
          </ac:picMkLst>
        </pc:picChg>
        <pc:picChg chg="del">
          <ac:chgData name="Trọng Kính Nguyễn" userId="d1e6541e7c48dea7" providerId="LiveId" clId="{1177E4EE-EB5C-476B-A6DB-8EED9BFBE113}" dt="2023-09-26T04:09:34.538" v="1611" actId="21"/>
          <ac:picMkLst>
            <pc:docMk/>
            <pc:sldMk cId="774008638" sldId="286"/>
            <ac:picMk id="10" creationId="{B99B28C6-6C38-C5A8-D16E-11BEE26E938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1995</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2000</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Năm 2006</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pt>
    <dgm:pt modelId="{8FCF0824-45BF-4A1B-8D6A-0680D27709A9}" type="pres">
      <dgm:prSet presAssocID="{F89F7149-F198-44B9-AE93-1EA47A3A9495}" presName="sibTrans" presStyleLbl="sibTrans2D1" presStyleIdx="0" presStyleCnt="2"/>
      <dgm:spPr/>
    </dgm:pt>
    <dgm:pt modelId="{D1364E49-FB9C-4FE1-894C-77896879F4ED}" type="pres">
      <dgm:prSet presAssocID="{F89F7149-F198-44B9-AE93-1EA47A3A9495}" presName="connectorText" presStyleLbl="sibTrans2D1" presStyleIdx="0" presStyleCnt="2"/>
      <dgm:spPr/>
    </dgm:pt>
    <dgm:pt modelId="{253EDAC4-D908-4EF7-A072-C5EA1AD6A16A}" type="pres">
      <dgm:prSet presAssocID="{365FFF51-C074-47B2-B213-05C8DA412F0D}" presName="node" presStyleLbl="node1" presStyleIdx="1" presStyleCnt="3">
        <dgm:presLayoutVars>
          <dgm:bulletEnabled val="1"/>
        </dgm:presLayoutVars>
      </dgm:prSet>
      <dgm:spPr/>
    </dgm:pt>
    <dgm:pt modelId="{7A811D73-B617-4629-B0FD-3870F3372835}" type="pres">
      <dgm:prSet presAssocID="{397DE249-2EFF-4824-8596-B5ECA29FBC56}" presName="sibTrans" presStyleLbl="sibTrans2D1" presStyleIdx="1" presStyleCnt="2"/>
      <dgm:spPr/>
    </dgm:pt>
    <dgm:pt modelId="{8768D6F9-592D-4CEE-8B1A-ED3E3F128829}" type="pres">
      <dgm:prSet presAssocID="{397DE249-2EFF-4824-8596-B5ECA29FBC56}" presName="connectorText" presStyleLbl="sibTrans2D1" presStyleIdx="1" presStyleCnt="2"/>
      <dgm:spPr/>
    </dgm:pt>
    <dgm:pt modelId="{4FF4B3D6-C327-474F-B9D4-E7ABD28FA6BE}" type="pres">
      <dgm:prSet presAssocID="{12714B60-2222-494F-8EA9-DD42075F9913}" presName="node" presStyleLbl="node1" presStyleIdx="2" presStyleCnt="3">
        <dgm:presLayoutVars>
          <dgm:bulletEnabled val="1"/>
        </dgm:presLayoutVars>
      </dgm:prSet>
      <dgm:spPr/>
    </dgm:pt>
  </dgm:ptLst>
  <dgm:cxnLst>
    <dgm:cxn modelId="{23542902-E407-4D72-AF0D-932A47FBC8B9}" type="presOf" srcId="{43990170-0EB0-46F2-BFA9-B3C4660231FC}" destId="{2CC6FCAC-7C9E-4CF1-A562-207F50D88429}" srcOrd="0" destOrd="0" presId="urn:microsoft.com/office/officeart/2005/8/layout/process2"/>
    <dgm:cxn modelId="{7896E50D-0DBC-4483-B8D0-EDE32883EA50}" type="presOf" srcId="{F89F7149-F198-44B9-AE93-1EA47A3A9495}" destId="{8FCF0824-45BF-4A1B-8D6A-0680D27709A9}"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8DCFB34-9B60-4EC5-B90B-AF0AB512A6EE}" type="presOf" srcId="{F89F7149-F198-44B9-AE93-1EA47A3A9495}" destId="{D1364E49-FB9C-4FE1-894C-77896879F4ED}" srcOrd="1"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14E1B7AC-21E9-429E-9C72-3F28F69E2841}" type="presOf" srcId="{397DE249-2EFF-4824-8596-B5ECA29FBC56}" destId="{8768D6F9-592D-4CEE-8B1A-ED3E3F128829}" srcOrd="1"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5514ADC4-B65A-4E61-883B-9D3F084C509C}" srcId="{43990170-0EB0-46F2-BFA9-B3C4660231FC}" destId="{12714B60-2222-494F-8EA9-DD42075F9913}" srcOrd="2" destOrd="0" parTransId="{EFFFA806-4DBD-44C8-BDEA-DF0BDD5F4D4F}" sibTransId="{230C69B0-3C4A-44BD-B28F-19984EF61C8E}"/>
    <dgm:cxn modelId="{594B05D1-58A8-4545-B043-5922DB9C9B2F}" srcId="{43990170-0EB0-46F2-BFA9-B3C4660231FC}" destId="{D7FFD4CF-0BFF-4115-8298-645F20C8C01F}" srcOrd="0" destOrd="0" parTransId="{8E8BDF1E-6DE8-4672-9F22-FE8C27DCF1F0}" sibTransId="{F89F7149-F198-44B9-AE93-1EA47A3A9495}"/>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1995</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2000</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Năm 2006</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pt>
    <dgm:pt modelId="{8FCF0824-45BF-4A1B-8D6A-0680D27709A9}" type="pres">
      <dgm:prSet presAssocID="{F89F7149-F198-44B9-AE93-1EA47A3A9495}" presName="sibTrans" presStyleLbl="sibTrans2D1" presStyleIdx="0" presStyleCnt="2"/>
      <dgm:spPr/>
    </dgm:pt>
    <dgm:pt modelId="{D1364E49-FB9C-4FE1-894C-77896879F4ED}" type="pres">
      <dgm:prSet presAssocID="{F89F7149-F198-44B9-AE93-1EA47A3A9495}" presName="connectorText" presStyleLbl="sibTrans2D1" presStyleIdx="0" presStyleCnt="2"/>
      <dgm:spPr/>
    </dgm:pt>
    <dgm:pt modelId="{253EDAC4-D908-4EF7-A072-C5EA1AD6A16A}" type="pres">
      <dgm:prSet presAssocID="{365FFF51-C074-47B2-B213-05C8DA412F0D}" presName="node" presStyleLbl="node1" presStyleIdx="1" presStyleCnt="3">
        <dgm:presLayoutVars>
          <dgm:bulletEnabled val="1"/>
        </dgm:presLayoutVars>
      </dgm:prSet>
      <dgm:spPr/>
    </dgm:pt>
    <dgm:pt modelId="{7A811D73-B617-4629-B0FD-3870F3372835}" type="pres">
      <dgm:prSet presAssocID="{397DE249-2EFF-4824-8596-B5ECA29FBC56}" presName="sibTrans" presStyleLbl="sibTrans2D1" presStyleIdx="1" presStyleCnt="2"/>
      <dgm:spPr/>
    </dgm:pt>
    <dgm:pt modelId="{8768D6F9-592D-4CEE-8B1A-ED3E3F128829}" type="pres">
      <dgm:prSet presAssocID="{397DE249-2EFF-4824-8596-B5ECA29FBC56}" presName="connectorText" presStyleLbl="sibTrans2D1" presStyleIdx="1" presStyleCnt="2"/>
      <dgm:spPr/>
    </dgm:pt>
    <dgm:pt modelId="{4FF4B3D6-C327-474F-B9D4-E7ABD28FA6BE}" type="pres">
      <dgm:prSet presAssocID="{12714B60-2222-494F-8EA9-DD42075F9913}" presName="node" presStyleLbl="node1" presStyleIdx="2" presStyleCnt="3">
        <dgm:presLayoutVars>
          <dgm:bulletEnabled val="1"/>
        </dgm:presLayoutVars>
      </dgm:prSet>
      <dgm:spPr/>
    </dgm:pt>
  </dgm:ptLst>
  <dgm:cxnLst>
    <dgm:cxn modelId="{23542902-E407-4D72-AF0D-932A47FBC8B9}" type="presOf" srcId="{43990170-0EB0-46F2-BFA9-B3C4660231FC}" destId="{2CC6FCAC-7C9E-4CF1-A562-207F50D88429}" srcOrd="0" destOrd="0" presId="urn:microsoft.com/office/officeart/2005/8/layout/process2"/>
    <dgm:cxn modelId="{7896E50D-0DBC-4483-B8D0-EDE32883EA50}" type="presOf" srcId="{F89F7149-F198-44B9-AE93-1EA47A3A9495}" destId="{8FCF0824-45BF-4A1B-8D6A-0680D27709A9}"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8DCFB34-9B60-4EC5-B90B-AF0AB512A6EE}" type="presOf" srcId="{F89F7149-F198-44B9-AE93-1EA47A3A9495}" destId="{D1364E49-FB9C-4FE1-894C-77896879F4ED}" srcOrd="1"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14E1B7AC-21E9-429E-9C72-3F28F69E2841}" type="presOf" srcId="{397DE249-2EFF-4824-8596-B5ECA29FBC56}" destId="{8768D6F9-592D-4CEE-8B1A-ED3E3F128829}" srcOrd="1"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5514ADC4-B65A-4E61-883B-9D3F084C509C}" srcId="{43990170-0EB0-46F2-BFA9-B3C4660231FC}" destId="{12714B60-2222-494F-8EA9-DD42075F9913}" srcOrd="2" destOrd="0" parTransId="{EFFFA806-4DBD-44C8-BDEA-DF0BDD5F4D4F}" sibTransId="{230C69B0-3C4A-44BD-B28F-19984EF61C8E}"/>
    <dgm:cxn modelId="{594B05D1-58A8-4545-B043-5922DB9C9B2F}" srcId="{43990170-0EB0-46F2-BFA9-B3C4660231FC}" destId="{D7FFD4CF-0BFF-4115-8298-645F20C8C01F}" srcOrd="0" destOrd="0" parTransId="{8E8BDF1E-6DE8-4672-9F22-FE8C27DCF1F0}" sibTransId="{F89F7149-F198-44B9-AE93-1EA47A3A9495}"/>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1995</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2000</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2006</a:t>
          </a:r>
        </a:p>
      </dsp:txBody>
      <dsp:txXfrm>
        <a:off x="1601776" y="4103677"/>
        <a:ext cx="2359046" cy="1275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1995</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2000</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2006</a:t>
          </a:r>
        </a:p>
      </dsp:txBody>
      <dsp:txXfrm>
        <a:off x="16017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F7EE-E1EF-4856-A761-57C06606D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0A238-6D26-4761-94D1-3E148A4329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A690D3-2A8A-492B-9819-8736CA8A892E}"/>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0A9F7FA3-A1ED-4A13-ABC2-E0D9BF757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E50C9-45A3-4DFA-8147-7C8C2D4EFF4C}"/>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02402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6AFA-BBF2-464F-BCDC-40816D612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85239F-2AA7-45EB-A13B-29B33109A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0090A-5CC9-4C9B-98FA-613D4D6AC0CD}"/>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F196899E-5ECD-4613-8845-A2B1E76FD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5136-3B0C-4A21-8485-92654298567A}"/>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4068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FC016-3DCC-497F-AAF5-9C36E21F73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C2B1-E873-4B23-BD0D-EDBDF2359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B027D-EAFD-46DC-982C-686230B0D2E5}"/>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132C31CE-0545-4A4D-BD9C-C96E9802C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4231D-21A6-4824-817E-5FD2FC8ED14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09603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3DED-2857-4486-9F01-068A6F39F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421D1A-C145-4BE1-A95C-7BBFFC235F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97E08-0C19-4698-9A13-B3D68036127D}"/>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4C03C743-5D73-4A6E-AD23-AD40EEAE8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4C14E-ABD8-4ACE-933E-B47BC36F82C8}"/>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6220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93DD-5A04-4680-B8D8-73CA83CC8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9B1E6-E103-4DA0-AA42-9B7A009F5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45CCE-EEDA-4EC9-A398-2FC959741204}"/>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550F3184-1BA8-4477-A8FF-77A2CB87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5BA18-9D4F-4F0E-B85D-355A8F119E9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11623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9B17-4851-4848-B3A1-DE5FC37DB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1C009-F854-4E89-AC3D-2BF0A6DB7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52CDE-7E01-4CE1-B137-270B3F4A60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20599-24BC-4921-814D-3C66149B408B}"/>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6" name="Footer Placeholder 5">
            <a:extLst>
              <a:ext uri="{FF2B5EF4-FFF2-40B4-BE49-F238E27FC236}">
                <a16:creationId xmlns:a16="http://schemas.microsoft.com/office/drawing/2014/main" id="{82028A7D-56A1-4DFF-981A-FE0CEE6C8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E33A1-65B1-4ADC-96C9-6C1375D43237}"/>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7923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B5AA-2A6B-4650-8236-F4BC14B09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DD83C-20BA-462D-8820-060030B27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39849-5914-45BA-98F5-289B0C7F6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FA3C1-EF3F-4FF4-BD7B-F7FA439D1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791CB-4C08-42D3-8EF2-D8A4747F2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ACF56-559B-4144-A723-47DD0103BC82}"/>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8" name="Footer Placeholder 7">
            <a:extLst>
              <a:ext uri="{FF2B5EF4-FFF2-40B4-BE49-F238E27FC236}">
                <a16:creationId xmlns:a16="http://schemas.microsoft.com/office/drawing/2014/main" id="{E3101D61-1284-4F37-ACE7-32CEBEF6D5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A7F3BF-7B10-40C5-B829-EB85944CA0C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83273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4748-9C2B-494F-879E-DB13CFC9A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533D2-033A-40C6-B329-B9F634FF69AE}"/>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4" name="Footer Placeholder 3">
            <a:extLst>
              <a:ext uri="{FF2B5EF4-FFF2-40B4-BE49-F238E27FC236}">
                <a16:creationId xmlns:a16="http://schemas.microsoft.com/office/drawing/2014/main" id="{8A1037EE-8FDA-4BC4-B7F1-342E0A7DB4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ED8B1-C66F-46B0-B125-1E882F9B5751}"/>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89365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19D7E-DDE5-4ACB-B302-11B2F065355E}"/>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3" name="Footer Placeholder 2">
            <a:extLst>
              <a:ext uri="{FF2B5EF4-FFF2-40B4-BE49-F238E27FC236}">
                <a16:creationId xmlns:a16="http://schemas.microsoft.com/office/drawing/2014/main" id="{85387B4A-238F-4B9E-A29D-4470670E2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A376F5-C48F-46B6-94BD-5634A0B22ADB}"/>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43113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3206-C113-420F-A2A2-18F6778F2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E83668-0BB5-4BF9-AE8F-B99B8BE66D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6504C-6A15-46DE-A7E3-D2A93C23C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952DB-B1EB-4406-9723-4E2AFC160032}"/>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6" name="Footer Placeholder 5">
            <a:extLst>
              <a:ext uri="{FF2B5EF4-FFF2-40B4-BE49-F238E27FC236}">
                <a16:creationId xmlns:a16="http://schemas.microsoft.com/office/drawing/2014/main" id="{BE322BB5-3336-47E0-BA06-ADB7E3EFA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2894B-8111-4EC4-A734-FAE281D82EE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7319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CED-A81C-47B2-BF11-07D9493F3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FDBC5-5673-4D08-85DF-B2177F038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1C1C4-C794-4A4A-82F2-EA9F0F8EA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97B6D-1980-4A1B-B9CF-6EBEBE9BD1FF}"/>
              </a:ext>
            </a:extLst>
          </p:cNvPr>
          <p:cNvSpPr>
            <a:spLocks noGrp="1"/>
          </p:cNvSpPr>
          <p:nvPr>
            <p:ph type="dt" sz="half" idx="10"/>
          </p:nvPr>
        </p:nvSpPr>
        <p:spPr/>
        <p:txBody>
          <a:bodyPr/>
          <a:lstStyle/>
          <a:p>
            <a:fld id="{4F112979-7180-4BF2-99FA-53E8D52051FF}" type="datetimeFigureOut">
              <a:rPr lang="en-US" smtClean="0"/>
              <a:t>9/26/2023</a:t>
            </a:fld>
            <a:endParaRPr lang="en-US"/>
          </a:p>
        </p:txBody>
      </p:sp>
      <p:sp>
        <p:nvSpPr>
          <p:cNvPr id="6" name="Footer Placeholder 5">
            <a:extLst>
              <a:ext uri="{FF2B5EF4-FFF2-40B4-BE49-F238E27FC236}">
                <a16:creationId xmlns:a16="http://schemas.microsoft.com/office/drawing/2014/main" id="{57BB9A4E-37EB-4B20-A1E6-D0D3E727A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B5583-B789-4A3C-9CAE-FD6E21F669AF}"/>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4308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BA9AB-181D-4F0D-8A7E-801F962D8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D4CC2-7A91-481E-AF76-B961A712D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2651D-A743-4A00-B328-E2EB98655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12979-7180-4BF2-99FA-53E8D52051FF}" type="datetimeFigureOut">
              <a:rPr lang="en-US" smtClean="0"/>
              <a:t>9/26/2023</a:t>
            </a:fld>
            <a:endParaRPr lang="en-US"/>
          </a:p>
        </p:txBody>
      </p:sp>
      <p:sp>
        <p:nvSpPr>
          <p:cNvPr id="5" name="Footer Placeholder 4">
            <a:extLst>
              <a:ext uri="{FF2B5EF4-FFF2-40B4-BE49-F238E27FC236}">
                <a16:creationId xmlns:a16="http://schemas.microsoft.com/office/drawing/2014/main" id="{B9350781-80EC-4CF4-A5AC-127E91618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80009-538A-4009-9EC9-4CE27E7925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4BA7E-C2AB-4DC9-9B7B-568E38055B5B}" type="slidenum">
              <a:rPr lang="en-US" smtClean="0"/>
              <a:t>‹#›</a:t>
            </a:fld>
            <a:endParaRPr lang="en-US"/>
          </a:p>
        </p:txBody>
      </p:sp>
    </p:spTree>
    <p:extLst>
      <p:ext uri="{BB962C8B-B14F-4D97-AF65-F5344CB8AC3E}">
        <p14:creationId xmlns:p14="http://schemas.microsoft.com/office/powerpoint/2010/main" val="252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000">
              <a:srgbClr val="B9D1CA"/>
            </a:gs>
            <a:gs pos="59000">
              <a:srgbClr val="B1C7D9"/>
            </a:gs>
            <a:gs pos="74000">
              <a:schemeClr val="accent1">
                <a:lumMod val="45000"/>
                <a:lumOff val="55000"/>
              </a:schemeClr>
            </a:gs>
            <a:gs pos="35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3F97978-06EE-56F2-0A4B-5E398520DABA}"/>
              </a:ext>
            </a:extLst>
          </p:cNvPr>
          <p:cNvSpPr txBox="1"/>
          <p:nvPr/>
        </p:nvSpPr>
        <p:spPr>
          <a:xfrm>
            <a:off x="648829" y="720878"/>
            <a:ext cx="5393361" cy="4351338"/>
          </a:xfrm>
          <a:prstGeom prst="rect">
            <a:avLst/>
          </a:prstGeom>
        </p:spPr>
        <p:txBody>
          <a:bodyPr vert="horz" lIns="91440" tIns="45720" rIns="91440" bIns="45720" rtlCol="0">
            <a:noAutofit/>
          </a:bodyPr>
          <a:lstStyle/>
          <a:p>
            <a:pPr algn="ctr">
              <a:lnSpc>
                <a:spcPct val="90000"/>
              </a:lnSpc>
              <a:spcAft>
                <a:spcPts val="600"/>
              </a:spcAft>
            </a:pPr>
            <a:r>
              <a:rPr lang="en-US" sz="3600" b="1" dirty="0" err="1"/>
              <a:t>Thiết</a:t>
            </a:r>
            <a:r>
              <a:rPr lang="en-US" sz="3600" b="1" dirty="0"/>
              <a:t> </a:t>
            </a:r>
            <a:r>
              <a:rPr lang="en-US" sz="3600" b="1" dirty="0" err="1"/>
              <a:t>kế</a:t>
            </a:r>
            <a:r>
              <a:rPr lang="en-US" sz="3600" b="1" dirty="0"/>
              <a:t> </a:t>
            </a:r>
            <a:r>
              <a:rPr lang="en-US" sz="3600" b="1" dirty="0" err="1"/>
              <a:t>phần</a:t>
            </a:r>
            <a:r>
              <a:rPr lang="en-US" sz="3600" b="1" dirty="0"/>
              <a:t> </a:t>
            </a:r>
            <a:r>
              <a:rPr lang="en-US" sz="3600" b="1" dirty="0" err="1"/>
              <a:t>mềm</a:t>
            </a:r>
            <a:r>
              <a:rPr lang="en-US" sz="3600" b="1" dirty="0"/>
              <a:t> </a:t>
            </a:r>
            <a:r>
              <a:rPr lang="en-US" sz="3600" b="1" dirty="0" err="1"/>
              <a:t>dựa</a:t>
            </a:r>
            <a:r>
              <a:rPr lang="en-US" sz="3600" b="1" dirty="0"/>
              <a:t> </a:t>
            </a:r>
            <a:r>
              <a:rPr lang="en-US" sz="3600" b="1" dirty="0" err="1"/>
              <a:t>trên</a:t>
            </a:r>
            <a:r>
              <a:rPr lang="en-US" sz="3600" b="1" dirty="0"/>
              <a:t> </a:t>
            </a:r>
            <a:r>
              <a:rPr lang="en-US" sz="3600" b="1" dirty="0" err="1"/>
              <a:t>mã</a:t>
            </a:r>
            <a:r>
              <a:rPr lang="en-US" sz="3600" b="1" dirty="0"/>
              <a:t> </a:t>
            </a:r>
            <a:r>
              <a:rPr lang="en-US" sz="3600" b="1" dirty="0" err="1"/>
              <a:t>nguồn</a:t>
            </a:r>
            <a:r>
              <a:rPr lang="en-US" sz="3600" b="1" dirty="0"/>
              <a:t> </a:t>
            </a:r>
            <a:r>
              <a:rPr lang="en-US" sz="3600" b="1" dirty="0" err="1"/>
              <a:t>mở</a:t>
            </a:r>
            <a:endParaRPr lang="en-US" sz="3600" b="1" dirty="0"/>
          </a:p>
          <a:p>
            <a:pPr indent="-228600">
              <a:lnSpc>
                <a:spcPct val="90000"/>
              </a:lnSpc>
              <a:spcAft>
                <a:spcPts val="600"/>
              </a:spcAft>
              <a:buFont typeface="Arial" panose="020B0604020202020204" pitchFamily="34" charset="0"/>
              <a:buChar char="•"/>
            </a:pPr>
            <a:endParaRPr lang="en-US" sz="2400" dirty="0"/>
          </a:p>
          <a:p>
            <a:pPr marL="685800" lvl="2">
              <a:lnSpc>
                <a:spcPct val="90000"/>
              </a:lnSpc>
              <a:spcAft>
                <a:spcPts val="600"/>
              </a:spcAft>
            </a:pPr>
            <a:r>
              <a:rPr lang="en-US" sz="2800" dirty="0" err="1"/>
              <a:t>Nhóm</a:t>
            </a:r>
            <a:r>
              <a:rPr lang="en-US" sz="2800" dirty="0"/>
              <a:t> 9 :</a:t>
            </a:r>
          </a:p>
          <a:p>
            <a:pPr marL="1485900" lvl="2" indent="-457200">
              <a:lnSpc>
                <a:spcPct val="90000"/>
              </a:lnSpc>
              <a:spcAft>
                <a:spcPts val="600"/>
              </a:spcAft>
              <a:buFont typeface="+mj-lt"/>
              <a:buAutoNum type="arabicPeriod"/>
            </a:pPr>
            <a:r>
              <a:rPr lang="en-US" sz="2800" dirty="0"/>
              <a:t>Hoàng </a:t>
            </a:r>
            <a:r>
              <a:rPr lang="en-US" sz="2800" dirty="0" err="1"/>
              <a:t>Thiên</a:t>
            </a:r>
            <a:r>
              <a:rPr lang="en-US" sz="2800" dirty="0"/>
              <a:t> Vũ</a:t>
            </a:r>
          </a:p>
          <a:p>
            <a:pPr marL="1485900" lvl="2" indent="-457200">
              <a:lnSpc>
                <a:spcPct val="90000"/>
              </a:lnSpc>
              <a:spcAft>
                <a:spcPts val="600"/>
              </a:spcAft>
              <a:buFont typeface="+mj-lt"/>
              <a:buAutoNum type="arabicPeriod"/>
            </a:pPr>
            <a:r>
              <a:rPr lang="en-US" sz="2800" dirty="0" err="1"/>
              <a:t>Phạm</a:t>
            </a:r>
            <a:r>
              <a:rPr lang="en-US" sz="2800" dirty="0"/>
              <a:t> Minh </a:t>
            </a:r>
            <a:r>
              <a:rPr lang="en-US" sz="2800" dirty="0" err="1"/>
              <a:t>Sáng</a:t>
            </a:r>
            <a:endParaRPr lang="en-US" sz="2800" dirty="0"/>
          </a:p>
          <a:p>
            <a:pPr marL="1485900" lvl="2" indent="-457200">
              <a:lnSpc>
                <a:spcPct val="90000"/>
              </a:lnSpc>
              <a:spcAft>
                <a:spcPts val="600"/>
              </a:spcAft>
              <a:buFont typeface="+mj-lt"/>
              <a:buAutoNum type="arabicPeriod"/>
            </a:pPr>
            <a:r>
              <a:rPr lang="en-US" sz="2800" dirty="0"/>
              <a:t>Nguyễn Văn </a:t>
            </a:r>
            <a:r>
              <a:rPr lang="en-US" sz="2800"/>
              <a:t>Thành </a:t>
            </a:r>
          </a:p>
          <a:p>
            <a:pPr marL="1485900" lvl="2" indent="-457200">
              <a:lnSpc>
                <a:spcPct val="90000"/>
              </a:lnSpc>
              <a:spcAft>
                <a:spcPts val="600"/>
              </a:spcAft>
              <a:buFont typeface="+mj-lt"/>
              <a:buAutoNum type="arabicPeriod"/>
            </a:pPr>
            <a:r>
              <a:rPr lang="en-US" sz="2800"/>
              <a:t>Nguyễn Trọng Kính</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800" dirty="0"/>
              <a:t>GVHD : </a:t>
            </a:r>
            <a:r>
              <a:rPr lang="en-US" sz="2800" dirty="0" err="1"/>
              <a:t>Phạm</a:t>
            </a:r>
            <a:r>
              <a:rPr lang="en-US" sz="2800" dirty="0"/>
              <a:t> </a:t>
            </a:r>
            <a:r>
              <a:rPr lang="en-US" sz="2800" dirty="0" err="1"/>
              <a:t>Thị</a:t>
            </a:r>
            <a:r>
              <a:rPr lang="en-US" sz="2800" dirty="0"/>
              <a:t> </a:t>
            </a:r>
            <a:r>
              <a:rPr lang="en-US" sz="2800" dirty="0" err="1"/>
              <a:t>Quỳnh</a:t>
            </a:r>
            <a:r>
              <a:rPr lang="en-US" sz="2800" dirty="0"/>
              <a:t> Trang</a:t>
            </a:r>
          </a:p>
        </p:txBody>
      </p:sp>
      <p:sp>
        <p:nvSpPr>
          <p:cNvPr id="6"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Presentation with bar chart with solid fill">
            <a:extLst>
              <a:ext uri="{FF2B5EF4-FFF2-40B4-BE49-F238E27FC236}">
                <a16:creationId xmlns:a16="http://schemas.microsoft.com/office/drawing/2014/main" id="{5BD209F7-EFCB-FB83-7D30-D6BD81465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0797" y="102790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8235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1258148" y="1173499"/>
            <a:ext cx="8707119" cy="2554545"/>
          </a:xfrm>
          <a:prstGeom prst="rect">
            <a:avLst/>
          </a:prstGeom>
          <a:noFill/>
        </p:spPr>
        <p:txBody>
          <a:bodyPr wrap="square" rtlCol="0">
            <a:spAutoFit/>
          </a:bodyPr>
          <a:lstStyle/>
          <a:p>
            <a:pPr algn="just"/>
            <a:r>
              <a:rPr lang="vi-VN" sz="3200" b="0" i="0">
                <a:solidFill>
                  <a:srgbClr val="1B1B1B"/>
                </a:solidFill>
                <a:effectLst/>
                <a:latin typeface="Times New Roman" panose="02020603050405020304" pitchFamily="18" charset="0"/>
                <a:cs typeface="Times New Roman" panose="02020603050405020304" pitchFamily="18" charset="0"/>
              </a:rPr>
              <a:t>Thư </a:t>
            </a:r>
            <a:r>
              <a:rPr lang="vi-VN" sz="3200" b="0" i="0" dirty="0">
                <a:solidFill>
                  <a:srgbClr val="1B1B1B"/>
                </a:solidFill>
                <a:effectLst/>
                <a:latin typeface="Times New Roman" panose="02020603050405020304" pitchFamily="18" charset="0"/>
                <a:cs typeface="Times New Roman" panose="02020603050405020304" pitchFamily="18" charset="0"/>
              </a:rPr>
              <a:t>viện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 là một thư viện mã nguồn mở mạnh mẽ và phổ biến được sử dụng chủ yếu cho tính toán số học và thống kê.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các cấu trúc dữ liệu và hàm số để làm việc với mảng và ma trận số học một cách hiệu quả.</a:t>
            </a:r>
          </a:p>
        </p:txBody>
      </p:sp>
      <p:sp>
        <p:nvSpPr>
          <p:cNvPr id="3" name="Title 1">
            <a:extLst>
              <a:ext uri="{FF2B5EF4-FFF2-40B4-BE49-F238E27FC236}">
                <a16:creationId xmlns:a16="http://schemas.microsoft.com/office/drawing/2014/main" id="{180FFAC5-A618-4941-BC41-85A7695294C9}"/>
              </a:ext>
            </a:extLst>
          </p:cNvPr>
          <p:cNvSpPr>
            <a:spLocks noGrp="1"/>
          </p:cNvSpPr>
          <p:nvPr>
            <p:ph type="title"/>
          </p:nvPr>
        </p:nvSpPr>
        <p:spPr>
          <a:xfrm>
            <a:off x="0" y="0"/>
            <a:ext cx="9789070" cy="789653"/>
          </a:xfrm>
        </p:spPr>
        <p:txBody>
          <a:bodyPr vert="horz" lIns="91440" tIns="45720" rIns="91440" bIns="45720" rtlCol="0" anchor="b">
            <a:normAutofit fontScale="90000"/>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289751B-EB6A-46BB-99DD-BE2641F1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66" y="4035691"/>
            <a:ext cx="5072041" cy="2381385"/>
          </a:xfrm>
          <a:prstGeom prst="rect">
            <a:avLst/>
          </a:prstGeom>
        </p:spPr>
      </p:pic>
    </p:spTree>
    <p:extLst>
      <p:ext uri="{BB962C8B-B14F-4D97-AF65-F5344CB8AC3E}">
        <p14:creationId xmlns:p14="http://schemas.microsoft.com/office/powerpoint/2010/main" val="191575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492760" y="1443175"/>
            <a:ext cx="5913120" cy="1569660"/>
          </a:xfrm>
          <a:prstGeom prst="rect">
            <a:avLst/>
          </a:prstGeom>
          <a:noFill/>
        </p:spPr>
        <p:txBody>
          <a:bodyPr wrap="square" rtlCol="0">
            <a:spAutoFit/>
          </a:bodyPr>
          <a:lstStyle/>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Xử lí dữ liệu mảng</a:t>
            </a:r>
          </a:p>
          <a:p>
            <a:pPr marL="457200" indent="-457200" algn="just">
              <a:buFont typeface="Arial" panose="020B0604020202020204" pitchFamily="34" charset="0"/>
              <a:buChar char="•"/>
            </a:pPr>
            <a:r>
              <a:rPr lang="vi-VN" sz="3200" dirty="0">
                <a:solidFill>
                  <a:srgbClr val="1B1B1B"/>
                </a:solidFill>
                <a:latin typeface="Times New Roman" panose="02020603050405020304" pitchFamily="18" charset="0"/>
                <a:cs typeface="Times New Roman" panose="02020603050405020304" pitchFamily="18" charset="0"/>
              </a:rPr>
              <a:t>Tính toán số học và thống kê</a:t>
            </a:r>
          </a:p>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Biến đổi dữ liệu và xử lí mảng</a:t>
            </a:r>
          </a:p>
        </p:txBody>
      </p:sp>
      <p:sp>
        <p:nvSpPr>
          <p:cNvPr id="2" name="TextBox 1">
            <a:extLst>
              <a:ext uri="{FF2B5EF4-FFF2-40B4-BE49-F238E27FC236}">
                <a16:creationId xmlns:a16="http://schemas.microsoft.com/office/drawing/2014/main" id="{4239D91B-220D-5CD1-B394-D2A900E3B7D3}"/>
              </a:ext>
            </a:extLst>
          </p:cNvPr>
          <p:cNvSpPr txBox="1"/>
          <p:nvPr/>
        </p:nvSpPr>
        <p:spPr>
          <a:xfrm>
            <a:off x="6021493" y="4376336"/>
            <a:ext cx="6096000" cy="2062103"/>
          </a:xfrm>
          <a:prstGeom prst="rect">
            <a:avLst/>
          </a:prstGeom>
          <a:noFill/>
        </p:spPr>
        <p:txBody>
          <a:bodyPr wrap="square" rtlCol="0">
            <a:spAutoFit/>
          </a:bodyPr>
          <a:lstStyle/>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Tích hợp với các thư viện khác.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Mô phỏng tính toán </a:t>
            </a:r>
            <a:r>
              <a:rPr lang="vi-VN" sz="3200" dirty="0" err="1">
                <a:latin typeface="Times New Roman" panose="02020603050405020304" pitchFamily="18" charset="0"/>
                <a:cs typeface="Times New Roman" panose="02020603050405020304" pitchFamily="18" charset="0"/>
              </a:rPr>
              <a:t>toán</a:t>
            </a:r>
            <a:r>
              <a:rPr lang="vi-VN" sz="3200" dirty="0">
                <a:latin typeface="Times New Roman" panose="02020603050405020304" pitchFamily="18" charset="0"/>
                <a:cs typeface="Times New Roman" panose="02020603050405020304" pitchFamily="18" charset="0"/>
              </a:rPr>
              <a:t> khoa học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Xử lí hình ảnh và âm thanh</a:t>
            </a:r>
          </a:p>
          <a:p>
            <a:pPr marL="285750" indent="-285750">
              <a:buFont typeface="Arial" panose="020B0604020202020204" pitchFamily="34" charset="0"/>
              <a:buChar char="•"/>
            </a:pPr>
            <a:endParaRPr lang="vi-VN"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67EB6E-C046-FD48-A9F8-98CC5ADD5779}"/>
              </a:ext>
            </a:extLst>
          </p:cNvPr>
          <p:cNvSpPr txBox="1"/>
          <p:nvPr/>
        </p:nvSpPr>
        <p:spPr>
          <a:xfrm>
            <a:off x="2490893" y="79674"/>
            <a:ext cx="7061200"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Một số ứng dụng phổ biến của </a:t>
            </a:r>
            <a:r>
              <a:rPr lang="vi-VN" sz="3200" b="1" dirty="0" err="1">
                <a:latin typeface="Times New Roman" panose="02020603050405020304" pitchFamily="18" charset="0"/>
                <a:cs typeface="Times New Roman" panose="02020603050405020304" pitchFamily="18" charset="0"/>
              </a:rPr>
              <a:t>Numpy</a:t>
            </a:r>
            <a:endParaRPr lang="vi-V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07E1CA-D47F-4E3C-AA27-591E5754C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51" y="972773"/>
            <a:ext cx="4359484" cy="3017782"/>
          </a:xfrm>
          <a:prstGeom prst="rect">
            <a:avLst/>
          </a:prstGeom>
        </p:spPr>
      </p:pic>
      <p:pic>
        <p:nvPicPr>
          <p:cNvPr id="8" name="Picture 7">
            <a:extLst>
              <a:ext uri="{FF2B5EF4-FFF2-40B4-BE49-F238E27FC236}">
                <a16:creationId xmlns:a16="http://schemas.microsoft.com/office/drawing/2014/main" id="{B62E11C8-8024-4A5E-B0D7-AB2CDD56E366}"/>
              </a:ext>
            </a:extLst>
          </p:cNvPr>
          <p:cNvPicPr>
            <a:picLocks noChangeAspect="1"/>
          </p:cNvPicPr>
          <p:nvPr/>
        </p:nvPicPr>
        <p:blipFill rotWithShape="1">
          <a:blip r:embed="rId3">
            <a:extLst>
              <a:ext uri="{28A0092B-C50C-407E-A947-70E740481C1C}">
                <a14:useLocalDpi xmlns:a14="http://schemas.microsoft.com/office/drawing/2010/main" val="0"/>
              </a:ext>
            </a:extLst>
          </a:blip>
          <a:srcRect l="1575" t="1940" r="1950" b="8900"/>
          <a:stretch/>
        </p:blipFill>
        <p:spPr>
          <a:xfrm>
            <a:off x="492760" y="3990555"/>
            <a:ext cx="5528733" cy="2277535"/>
          </a:xfrm>
          <a:prstGeom prst="rect">
            <a:avLst/>
          </a:prstGeom>
        </p:spPr>
      </p:pic>
    </p:spTree>
    <p:extLst>
      <p:ext uri="{BB962C8B-B14F-4D97-AF65-F5344CB8AC3E}">
        <p14:creationId xmlns:p14="http://schemas.microsoft.com/office/powerpoint/2010/main" val="31407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vi-VN" sz="5200" b="1" dirty="0">
                <a:solidFill>
                  <a:schemeClr val="tx2"/>
                </a:solidFill>
                <a:latin typeface="Times New Roman" panose="02020603050405020304" pitchFamily="18" charset="0"/>
                <a:cs typeface="Times New Roman" panose="02020603050405020304" pitchFamily="18" charset="0"/>
              </a:rPr>
              <a:t>3. Cài đặt thư viện và cách sử dụng  </a:t>
            </a:r>
            <a:br>
              <a:rPr lang="vi-VN" sz="5200" b="1" dirty="0">
                <a:solidFill>
                  <a:schemeClr val="tx2"/>
                </a:solidFill>
                <a:latin typeface="Times New Roman" panose="02020603050405020304" pitchFamily="18" charset="0"/>
                <a:cs typeface="Times New Roman" panose="02020603050405020304" pitchFamily="18" charset="0"/>
              </a:rPr>
            </a:b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50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140790" y="-69863"/>
            <a:ext cx="8126549" cy="848919"/>
          </a:xfrm>
        </p:spPr>
        <p:txBody>
          <a:bodyPr vert="horz" lIns="91440" tIns="45720" rIns="91440" bIns="45720" rtlCol="0" anchor="b">
            <a:normAutofit fontScale="90000"/>
          </a:bodyPr>
          <a:lstStyle/>
          <a:p>
            <a:pPr algn="ctr"/>
            <a:r>
              <a:rPr lang="en-US" sz="5200" b="1" dirty="0">
                <a:solidFill>
                  <a:schemeClr val="tx2"/>
                </a:solidFill>
              </a:rPr>
              <a:t>3.1</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cách</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cài</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đặt</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numpy</a:t>
            </a:r>
            <a:endParaRPr lang="en-US" sz="5200" b="1" kern="1200" dirty="0">
              <a:solidFill>
                <a:schemeClr val="tx2"/>
              </a:solidFill>
              <a:latin typeface="+mj-lt"/>
              <a:ea typeface="+mj-ea"/>
              <a:cs typeface="+mj-cs"/>
            </a:endParaRPr>
          </a:p>
        </p:txBody>
      </p:sp>
      <p:sp>
        <p:nvSpPr>
          <p:cNvPr id="8" name="TextBox 4">
            <a:extLst>
              <a:ext uri="{FF2B5EF4-FFF2-40B4-BE49-F238E27FC236}">
                <a16:creationId xmlns:a16="http://schemas.microsoft.com/office/drawing/2014/main" id="{5C65DC29-0F18-A0BB-C7E8-A4FDC96D748F}"/>
              </a:ext>
            </a:extLst>
          </p:cNvPr>
          <p:cNvSpPr txBox="1"/>
          <p:nvPr/>
        </p:nvSpPr>
        <p:spPr>
          <a:xfrm>
            <a:off x="1036890" y="1659285"/>
            <a:ext cx="9908542" cy="3539430"/>
          </a:xfrm>
          <a:prstGeom prst="rect">
            <a:avLst/>
          </a:prstGeom>
        </p:spPr>
        <p:txBody>
          <a:bodyPr wrap="square" lIns="0" tIns="0" rIns="0" bIns="0" rtlCol="0" anchor="t">
            <a:spAutoFit/>
          </a:bodyPr>
          <a:lstStyle/>
          <a:p>
            <a:pPr marL="0" marR="0" lvl="0" indent="0" defTabSz="914400" eaLnBrk="1" fontAlgn="auto" latinLnBrk="0" hangingPunct="1">
              <a:lnSpc>
                <a:spcPts val="4620"/>
              </a:lnSpc>
              <a:spcBef>
                <a:spcPct val="0"/>
              </a:spcBef>
              <a:spcAft>
                <a:spcPts val="0"/>
              </a:spcAft>
              <a:buClrTx/>
              <a:buSzTx/>
              <a:buFontTx/>
              <a:buNone/>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Các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cài</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đặt</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thư</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viện</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trên</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máy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tính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571500" marR="0" lvl="0" indent="-571500" defTabSz="914400" eaLnBrk="1" fontAlgn="auto" latinLnBrk="0" hangingPunct="1">
              <a:lnSpc>
                <a:spcPts val="4620"/>
              </a:lnSpc>
              <a:spcBef>
                <a:spcPct val="0"/>
              </a:spcBef>
              <a:spcAft>
                <a:spcPts val="0"/>
              </a:spcAft>
              <a:buClrTx/>
              <a:buSzTx/>
              <a:buFontTx/>
              <a:buChar char="-"/>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1: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Mở</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cửa</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sổ</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Cmd</a:t>
            </a: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71500" marR="0" lvl="0" indent="-571500" defTabSz="914400" eaLnBrk="1" fontAlgn="auto" latinLnBrk="0" hangingPunct="1">
              <a:lnSpc>
                <a:spcPts val="4620"/>
              </a:lnSpc>
              <a:spcBef>
                <a:spcPct val="0"/>
              </a:spcBef>
              <a:spcAft>
                <a:spcPts val="0"/>
              </a:spcAft>
              <a:buClrTx/>
              <a:buSzTx/>
              <a:buFontTx/>
              <a:buChar char="-"/>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Gõ</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lệnh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‘pip install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và</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chờ</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load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cài</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đặt</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571500" marR="0" lvl="0" indent="-571500" defTabSz="914400" eaLnBrk="1" fontAlgn="auto" latinLnBrk="0" hangingPunct="1">
              <a:lnSpc>
                <a:spcPts val="4620"/>
              </a:lnSpc>
              <a:spcBef>
                <a:spcPct val="0"/>
              </a:spcBef>
              <a:spcAft>
                <a:spcPts val="0"/>
              </a:spcAft>
              <a:buClrTx/>
              <a:buSzTx/>
              <a:buFontTx/>
              <a:buChar char="-"/>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71500" marR="0" lvl="0" indent="-571500" defTabSz="914400" eaLnBrk="1" fontAlgn="auto" latinLnBrk="0" hangingPunct="1">
              <a:lnSpc>
                <a:spcPts val="4620"/>
              </a:lnSpc>
              <a:spcBef>
                <a:spcPct val="0"/>
              </a:spcBef>
              <a:spcAft>
                <a:spcPts val="0"/>
              </a:spcAft>
              <a:buClrTx/>
              <a:buSzTx/>
              <a:buFontTx/>
              <a:buChar char="-"/>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47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2" name="TextBox 5">
            <a:extLst>
              <a:ext uri="{FF2B5EF4-FFF2-40B4-BE49-F238E27FC236}">
                <a16:creationId xmlns:a16="http://schemas.microsoft.com/office/drawing/2014/main" id="{CD8FE465-C26D-060A-A51D-544A9A1A21A6}"/>
              </a:ext>
            </a:extLst>
          </p:cNvPr>
          <p:cNvSpPr txBox="1"/>
          <p:nvPr/>
        </p:nvSpPr>
        <p:spPr>
          <a:xfrm>
            <a:off x="365760" y="2033263"/>
            <a:ext cx="11826240" cy="4129336"/>
          </a:xfrm>
          <a:prstGeom prst="rect">
            <a:avLst/>
          </a:prstGeom>
        </p:spPr>
        <p:txBody>
          <a:bodyPr wrap="square" lIns="0" tIns="0" rIns="0" bIns="0" rtlCol="0" anchor="t">
            <a:spAutoFit/>
          </a:bodyPr>
          <a:lstStyle/>
          <a:p>
            <a:pPr marL="0" marR="0" lvl="0" indent="0" defTabSz="914400" eaLnBrk="1" fontAlgn="auto" latinLnBrk="0" hangingPunct="1">
              <a:lnSpc>
                <a:spcPts val="4620"/>
              </a:lnSpc>
              <a:spcBef>
                <a:spcPct val="0"/>
              </a:spcBef>
              <a:spcAft>
                <a:spcPts val="0"/>
              </a:spcAft>
              <a:buClrTx/>
              <a:buSzTx/>
              <a:buFontTx/>
              <a:buNone/>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Sử</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dụng</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lệnh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‘import’:</a:t>
            </a: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r>
              <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import </a:t>
            </a:r>
            <a:r>
              <a:rPr kumimoji="0" lang="en-US" sz="4000" b="0" i="1"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as np</a:t>
            </a: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r>
              <a:rPr kumimoji="0" lang="vi-VN"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Chúng ta thường sử dụng "np" như một bí danh để truy</a:t>
            </a:r>
          </a:p>
          <a:p>
            <a:pPr marL="0" marR="0" lvl="0" indent="0" defTabSz="914400" eaLnBrk="1" fontAlgn="auto" latinLnBrk="0" hangingPunct="1">
              <a:lnSpc>
                <a:spcPts val="4620"/>
              </a:lnSpc>
              <a:spcBef>
                <a:spcPct val="0"/>
              </a:spcBef>
              <a:spcAft>
                <a:spcPts val="0"/>
              </a:spcAft>
              <a:buClrTx/>
              <a:buSzTx/>
              <a:buFontTx/>
              <a:buNone/>
              <a:tabLst/>
              <a:defRPr/>
            </a:pPr>
            <a:r>
              <a:rPr kumimoji="0" lang="vi-VN"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cập các hàm và đối tượng của NumPy.</a:t>
            </a: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152400" y="66880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Khai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thư</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viện</a:t>
            </a:r>
            <a:endParaRPr lang="vi-V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71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1000"/>
                                        <p:tgtEl>
                                          <p:spTgt spid="2">
                                            <p:txEl>
                                              <p:pRg st="4" end="4"/>
                                            </p:txEl>
                                          </p:spTgt>
                                        </p:tgtEl>
                                      </p:cBhvr>
                                    </p:animEffect>
                                    <p:anim calcmode="lin" valueType="num">
                                      <p:cBhvr>
                                        <p:cTn id="1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anim calcmode="lin" valueType="num">
                                      <p:cBhvr>
                                        <p:cTn id="2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66227" y="603993"/>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Khởi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endParaRPr lang="vi-VN" sz="4400" dirty="0">
              <a:latin typeface="Times New Roman" panose="02020603050405020304" pitchFamily="18" charset="0"/>
              <a:cs typeface="Times New Roman" panose="02020603050405020304" pitchFamily="18" charset="0"/>
            </a:endParaRPr>
          </a:p>
        </p:txBody>
      </p:sp>
      <p:sp>
        <p:nvSpPr>
          <p:cNvPr id="5" name="TextBox 15">
            <a:extLst>
              <a:ext uri="{FF2B5EF4-FFF2-40B4-BE49-F238E27FC236}">
                <a16:creationId xmlns:a16="http://schemas.microsoft.com/office/drawing/2014/main" id="{CA1DE2B1-AAEF-8FA7-C649-3D0884B4E842}"/>
              </a:ext>
            </a:extLst>
          </p:cNvPr>
          <p:cNvSpPr txBox="1"/>
          <p:nvPr/>
        </p:nvSpPr>
        <p:spPr>
          <a:xfrm>
            <a:off x="152400" y="3062089"/>
            <a:ext cx="5410200" cy="3795911"/>
          </a:xfrm>
          <a:prstGeom prst="rect">
            <a:avLst/>
          </a:prstGeom>
        </p:spPr>
        <p:txBody>
          <a:bodyPr wrap="square" lIns="0" tIns="0" rIns="0" bIns="0" rtlCol="0" anchor="t">
            <a:spAutoFit/>
          </a:bodyPr>
          <a:lstStyle/>
          <a:p>
            <a:pPr>
              <a:lnSpc>
                <a:spcPts val="3700"/>
              </a:lnSpc>
              <a:spcBef>
                <a:spcPct val="0"/>
              </a:spcBef>
            </a:pPr>
            <a:r>
              <a:rPr lang="en-US" sz="3600" spc="-112" dirty="0" err="1">
                <a:latin typeface="Times New Roman" panose="02020603050405020304" pitchFamily="18" charset="0"/>
                <a:ea typeface="Core Bandi Face" panose="020B0604020202020204" charset="-127"/>
                <a:cs typeface="Times New Roman" panose="02020603050405020304" pitchFamily="18" charset="0"/>
              </a:rPr>
              <a:t>Tạo</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mảng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Numpy</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bằng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cách</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sử</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dụng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np.array</a:t>
            </a:r>
            <a:r>
              <a:rPr lang="en-US" sz="3600" spc="-112" dirty="0">
                <a:latin typeface="Times New Roman" panose="02020603050405020304" pitchFamily="18" charset="0"/>
                <a:ea typeface="Core Bandi Face" panose="020B0604020202020204" charset="-127"/>
                <a:cs typeface="Times New Roman" panose="02020603050405020304" pitchFamily="18" charset="0"/>
              </a:rPr>
              <a:t>()’</a:t>
            </a:r>
          </a:p>
          <a:p>
            <a:pPr>
              <a:lnSpc>
                <a:spcPts val="3700"/>
              </a:lnSpc>
              <a:spcBef>
                <a:spcPct val="0"/>
              </a:spcBef>
            </a:pPr>
            <a:r>
              <a:rPr lang="vi-VN" sz="3600" i="1" spc="-112" dirty="0">
                <a:latin typeface="Times New Roman" panose="02020603050405020304" pitchFamily="18" charset="0"/>
                <a:cs typeface="Times New Roman" panose="02020603050405020304" pitchFamily="18" charset="0"/>
              </a:rPr>
              <a:t>import numpy as np</a:t>
            </a:r>
          </a:p>
          <a:p>
            <a:pPr>
              <a:lnSpc>
                <a:spcPts val="3700"/>
              </a:lnSpc>
              <a:spcBef>
                <a:spcPct val="0"/>
              </a:spcBef>
            </a:pPr>
            <a:endParaRPr lang="vi-VN" sz="3600" spc="-112" dirty="0">
              <a:latin typeface="Times New Roman" panose="02020603050405020304" pitchFamily="18" charset="0"/>
              <a:cs typeface="Times New Roman" panose="02020603050405020304" pitchFamily="18" charset="0"/>
            </a:endParaRPr>
          </a:p>
          <a:p>
            <a:pPr>
              <a:lnSpc>
                <a:spcPts val="3700"/>
              </a:lnSpc>
              <a:spcBef>
                <a:spcPct val="0"/>
              </a:spcBef>
            </a:pPr>
            <a:r>
              <a:rPr lang="vi-VN" sz="3600" spc="-112" dirty="0">
                <a:latin typeface="Times New Roman" panose="02020603050405020304" pitchFamily="18" charset="0"/>
                <a:cs typeface="Times New Roman" panose="02020603050405020304" pitchFamily="18" charset="0"/>
              </a:rPr>
              <a:t># Tạo mảng từ danh sách</a:t>
            </a:r>
          </a:p>
          <a:p>
            <a:pPr>
              <a:lnSpc>
                <a:spcPts val="3700"/>
              </a:lnSpc>
              <a:spcBef>
                <a:spcPct val="0"/>
              </a:spcBef>
            </a:pPr>
            <a:r>
              <a:rPr lang="en-US" sz="3600" spc="-112" dirty="0" err="1">
                <a:latin typeface="Times New Roman" panose="02020603050405020304" pitchFamily="18" charset="0"/>
                <a:cs typeface="Times New Roman" panose="02020603050405020304" pitchFamily="18" charset="0"/>
              </a:rPr>
              <a:t>arr</a:t>
            </a:r>
            <a:r>
              <a:rPr lang="vi-VN" sz="3600" spc="-112" dirty="0">
                <a:latin typeface="Times New Roman" panose="02020603050405020304" pitchFamily="18" charset="0"/>
                <a:cs typeface="Times New Roman" panose="02020603050405020304" pitchFamily="18" charset="0"/>
              </a:rPr>
              <a:t> = np.array(</a:t>
            </a:r>
            <a:r>
              <a:rPr lang="en-US" sz="3600" spc="-112" dirty="0">
                <a:latin typeface="Times New Roman" panose="02020603050405020304" pitchFamily="18" charset="0"/>
                <a:cs typeface="Times New Roman" panose="02020603050405020304" pitchFamily="18" charset="0"/>
              </a:rPr>
              <a:t>[1,2,3,4,5,6]</a:t>
            </a:r>
            <a:r>
              <a:rPr lang="vi-VN" sz="3600" spc="-112" dirty="0">
                <a:latin typeface="Times New Roman" panose="02020603050405020304" pitchFamily="18" charset="0"/>
                <a:cs typeface="Times New Roman" panose="02020603050405020304" pitchFamily="18" charset="0"/>
              </a:rPr>
              <a:t>)</a:t>
            </a:r>
          </a:p>
          <a:p>
            <a:pPr>
              <a:lnSpc>
                <a:spcPts val="3700"/>
              </a:lnSpc>
              <a:spcBef>
                <a:spcPct val="0"/>
              </a:spcBef>
            </a:pPr>
            <a:endParaRPr lang="vi-VN" sz="3600" spc="-112" dirty="0">
              <a:latin typeface="Times New Roman" panose="02020603050405020304" pitchFamily="18" charset="0"/>
              <a:cs typeface="Times New Roman" panose="02020603050405020304" pitchFamily="18" charset="0"/>
            </a:endParaRPr>
          </a:p>
          <a:p>
            <a:pPr>
              <a:lnSpc>
                <a:spcPts val="3700"/>
              </a:lnSpc>
              <a:spcBef>
                <a:spcPct val="0"/>
              </a:spcBef>
            </a:pPr>
            <a:endParaRPr lang="en-US" sz="3600" spc="-112" dirty="0">
              <a:latin typeface="Times New Roman" panose="02020603050405020304" pitchFamily="18" charset="0"/>
              <a:cs typeface="Times New Roman" panose="02020603050405020304" pitchFamily="18" charset="0"/>
            </a:endParaRPr>
          </a:p>
        </p:txBody>
      </p:sp>
      <p:sp>
        <p:nvSpPr>
          <p:cNvPr id="6" name="TextBox 16">
            <a:extLst>
              <a:ext uri="{FF2B5EF4-FFF2-40B4-BE49-F238E27FC236}">
                <a16:creationId xmlns:a16="http://schemas.microsoft.com/office/drawing/2014/main" id="{9A8560E6-F4B8-1AC7-2746-04C4611CE364}"/>
              </a:ext>
            </a:extLst>
          </p:cNvPr>
          <p:cNvSpPr txBox="1"/>
          <p:nvPr/>
        </p:nvSpPr>
        <p:spPr>
          <a:xfrm>
            <a:off x="5450840" y="3062089"/>
            <a:ext cx="7370353" cy="2693045"/>
          </a:xfrm>
          <a:prstGeom prst="rect">
            <a:avLst/>
          </a:prstGeom>
        </p:spPr>
        <p:txBody>
          <a:bodyPr wrap="square" lIns="0" tIns="0" rIns="0" bIns="0" rtlCol="0" anchor="t">
            <a:spAutoFit/>
          </a:bodyPr>
          <a:lstStyle/>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0 với kích thước 2x2</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zeros_array = </a:t>
            </a:r>
            <a:r>
              <a:rPr lang="vi-VN" sz="3200" spc="-112" dirty="0" err="1">
                <a:latin typeface="Times New Roman" panose="02020603050405020304" pitchFamily="18" charset="0"/>
                <a:cs typeface="Times New Roman" panose="02020603050405020304" pitchFamily="18" charset="0"/>
              </a:rPr>
              <a:t>np.zeros</a:t>
            </a:r>
            <a:r>
              <a:rPr lang="vi-VN" sz="3200" spc="-112" dirty="0">
                <a:latin typeface="Times New Roman" panose="02020603050405020304" pitchFamily="18" charset="0"/>
                <a:cs typeface="Times New Roman" panose="02020603050405020304" pitchFamily="18" charset="0"/>
              </a:rPr>
              <a:t>((2, 2))</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1 với kích thước 3x6</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ones_array = </a:t>
            </a:r>
            <a:r>
              <a:rPr lang="vi-VN" sz="3200" spc="-112" dirty="0" err="1">
                <a:latin typeface="Times New Roman" panose="02020603050405020304" pitchFamily="18" charset="0"/>
                <a:cs typeface="Times New Roman" panose="02020603050405020304" pitchFamily="18" charset="0"/>
              </a:rPr>
              <a:t>np.ones</a:t>
            </a:r>
            <a:r>
              <a:rPr lang="vi-VN" sz="3200" spc="-112" dirty="0">
                <a:latin typeface="Times New Roman" panose="02020603050405020304" pitchFamily="18" charset="0"/>
                <a:cs typeface="Times New Roman" panose="02020603050405020304" pitchFamily="18" charset="0"/>
              </a:rPr>
              <a:t>((3, 6))</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a:t>
            </a:r>
            <a:r>
              <a:rPr lang="vi-VN" sz="3600" spc="-112" dirty="0">
                <a:latin typeface="Times New Roman" panose="02020603050405020304" pitchFamily="18" charset="0"/>
                <a:cs typeface="Times New Roman" panose="02020603050405020304" pitchFamily="18" charset="0"/>
              </a:rPr>
              <a:t>gồm</a:t>
            </a:r>
            <a:r>
              <a:rPr lang="vi-VN" sz="3200" spc="-112" dirty="0">
                <a:latin typeface="Times New Roman" panose="02020603050405020304" pitchFamily="18" charset="0"/>
                <a:cs typeface="Times New Roman" panose="02020603050405020304" pitchFamily="18" charset="0"/>
              </a:rPr>
              <a:t> các số từ 0 đến 9</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range_array = np.arange(10)</a:t>
            </a:r>
          </a:p>
        </p:txBody>
      </p:sp>
      <p:cxnSp>
        <p:nvCxnSpPr>
          <p:cNvPr id="10" name="Straight Connector 9">
            <a:extLst>
              <a:ext uri="{FF2B5EF4-FFF2-40B4-BE49-F238E27FC236}">
                <a16:creationId xmlns:a16="http://schemas.microsoft.com/office/drawing/2014/main" id="{EFC72FE9-8759-D297-88AE-6C795AFB713F}"/>
              </a:ext>
            </a:extLst>
          </p:cNvPr>
          <p:cNvCxnSpPr>
            <a:cxnSpLocks/>
            <a:stCxn id="12" idx="2"/>
          </p:cNvCxnSpPr>
          <p:nvPr/>
        </p:nvCxnSpPr>
        <p:spPr>
          <a:xfrm>
            <a:off x="5822509" y="2667109"/>
            <a:ext cx="0" cy="41520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CA8BA-4AB3-0559-F100-32DBB8891162}"/>
              </a:ext>
            </a:extLst>
          </p:cNvPr>
          <p:cNvSpPr txBox="1"/>
          <p:nvPr/>
        </p:nvSpPr>
        <p:spPr>
          <a:xfrm>
            <a:off x="4252882" y="1959223"/>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1 chiều</a:t>
            </a:r>
          </a:p>
        </p:txBody>
      </p:sp>
    </p:spTree>
    <p:extLst>
      <p:ext uri="{BB962C8B-B14F-4D97-AF65-F5344CB8AC3E}">
        <p14:creationId xmlns:p14="http://schemas.microsoft.com/office/powerpoint/2010/main" val="3236202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66227" y="603993"/>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Khởi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endParaRPr lang="vi-VN" sz="4400"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FC72FE9-8759-D297-88AE-6C795AFB713F}"/>
              </a:ext>
            </a:extLst>
          </p:cNvPr>
          <p:cNvCxnSpPr>
            <a:cxnSpLocks/>
          </p:cNvCxnSpPr>
          <p:nvPr/>
        </p:nvCxnSpPr>
        <p:spPr>
          <a:xfrm>
            <a:off x="6096000" y="3065335"/>
            <a:ext cx="0" cy="37926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CA8BA-4AB3-0559-F100-32DBB8891162}"/>
              </a:ext>
            </a:extLst>
          </p:cNvPr>
          <p:cNvSpPr txBox="1"/>
          <p:nvPr/>
        </p:nvSpPr>
        <p:spPr>
          <a:xfrm>
            <a:off x="1051654" y="1923121"/>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2 chiều</a:t>
            </a:r>
          </a:p>
        </p:txBody>
      </p:sp>
      <p:sp>
        <p:nvSpPr>
          <p:cNvPr id="8" name="TextBox 7">
            <a:extLst>
              <a:ext uri="{FF2B5EF4-FFF2-40B4-BE49-F238E27FC236}">
                <a16:creationId xmlns:a16="http://schemas.microsoft.com/office/drawing/2014/main" id="{BC2F2E28-E20A-A94F-60C4-167BCBD8AB11}"/>
              </a:ext>
            </a:extLst>
          </p:cNvPr>
          <p:cNvSpPr txBox="1"/>
          <p:nvPr/>
        </p:nvSpPr>
        <p:spPr>
          <a:xfrm>
            <a:off x="8001093" y="1959223"/>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3 chiều</a:t>
            </a:r>
          </a:p>
        </p:txBody>
      </p:sp>
      <p:sp>
        <p:nvSpPr>
          <p:cNvPr id="9" name="TextBox 5">
            <a:extLst>
              <a:ext uri="{FF2B5EF4-FFF2-40B4-BE49-F238E27FC236}">
                <a16:creationId xmlns:a16="http://schemas.microsoft.com/office/drawing/2014/main" id="{958C76EE-5FF8-1A99-4341-284B49BE88DE}"/>
              </a:ext>
            </a:extLst>
          </p:cNvPr>
          <p:cNvSpPr txBox="1"/>
          <p:nvPr/>
        </p:nvSpPr>
        <p:spPr>
          <a:xfrm>
            <a:off x="-465909" y="3779043"/>
            <a:ext cx="6878320" cy="733342"/>
          </a:xfrm>
          <a:prstGeom prst="rect">
            <a:avLst/>
          </a:prstGeom>
        </p:spPr>
        <p:txBody>
          <a:bodyPr wrap="square" lIns="0" tIns="0" rIns="0" bIns="0" rtlCol="0" anchor="t">
            <a:spAutoFit/>
          </a:bodyPr>
          <a:lstStyle/>
          <a:p>
            <a:pPr algn="ctr">
              <a:lnSpc>
                <a:spcPts val="6467"/>
              </a:lnSpc>
            </a:pPr>
            <a:r>
              <a:rPr lang="en-US" sz="3200" spc="-207" dirty="0">
                <a:latin typeface="Times New Roman" panose="02020603050405020304" pitchFamily="18" charset="0"/>
                <a:cs typeface="Times New Roman" panose="02020603050405020304" pitchFamily="18" charset="0"/>
              </a:rPr>
              <a:t>arr1 = </a:t>
            </a:r>
            <a:r>
              <a:rPr lang="en-US" sz="3200" spc="-207" dirty="0" err="1">
                <a:latin typeface="Times New Roman" panose="02020603050405020304" pitchFamily="18" charset="0"/>
                <a:cs typeface="Times New Roman" panose="02020603050405020304" pitchFamily="18" charset="0"/>
              </a:rPr>
              <a:t>np.array</a:t>
            </a:r>
            <a:r>
              <a:rPr lang="en-US" sz="3200" spc="-207" dirty="0">
                <a:latin typeface="Times New Roman" panose="02020603050405020304" pitchFamily="18" charset="0"/>
                <a:cs typeface="Times New Roman" panose="02020603050405020304" pitchFamily="18" charset="0"/>
              </a:rPr>
              <a:t>([1,4,3],[3,9,6], </a:t>
            </a:r>
            <a:r>
              <a:rPr lang="en-US" sz="3200" spc="-207" dirty="0" err="1">
                <a:latin typeface="Times New Roman" panose="02020603050405020304" pitchFamily="18" charset="0"/>
                <a:cs typeface="Times New Roman" panose="02020603050405020304" pitchFamily="18" charset="0"/>
              </a:rPr>
              <a:t>dtype</a:t>
            </a:r>
            <a:r>
              <a:rPr lang="en-US" sz="3200" spc="-207" dirty="0">
                <a:latin typeface="Times New Roman" panose="02020603050405020304" pitchFamily="18" charset="0"/>
                <a:cs typeface="Times New Roman" panose="02020603050405020304" pitchFamily="18" charset="0"/>
              </a:rPr>
              <a:t>=</a:t>
            </a:r>
            <a:r>
              <a:rPr lang="en-US" sz="3200" spc="-207" dirty="0" err="1">
                <a:latin typeface="Times New Roman" panose="02020603050405020304" pitchFamily="18" charset="0"/>
                <a:cs typeface="Times New Roman" panose="02020603050405020304" pitchFamily="18" charset="0"/>
              </a:rPr>
              <a:t>int</a:t>
            </a:r>
            <a:r>
              <a:rPr lang="en-US" sz="3200" spc="-207" dirty="0">
                <a:latin typeface="Times New Roman" panose="02020603050405020304" pitchFamily="18" charset="0"/>
                <a:cs typeface="Times New Roman" panose="02020603050405020304" pitchFamily="18" charset="0"/>
              </a:rPr>
              <a:t>) </a:t>
            </a:r>
          </a:p>
        </p:txBody>
      </p:sp>
      <p:sp>
        <p:nvSpPr>
          <p:cNvPr id="11" name="TextBox 5">
            <a:extLst>
              <a:ext uri="{FF2B5EF4-FFF2-40B4-BE49-F238E27FC236}">
                <a16:creationId xmlns:a16="http://schemas.microsoft.com/office/drawing/2014/main" id="{AA732EE1-031E-5E1F-8B89-B4390CACEDE8}"/>
              </a:ext>
            </a:extLst>
          </p:cNvPr>
          <p:cNvSpPr txBox="1"/>
          <p:nvPr/>
        </p:nvSpPr>
        <p:spPr>
          <a:xfrm>
            <a:off x="6564811" y="3318148"/>
            <a:ext cx="5159829" cy="2388474"/>
          </a:xfrm>
          <a:prstGeom prst="rect">
            <a:avLst/>
          </a:prstGeom>
        </p:spPr>
        <p:txBody>
          <a:bodyPr wrap="square" lIns="0" tIns="0" rIns="0" bIns="0" rtlCol="0" anchor="t">
            <a:spAutoFit/>
          </a:bodyPr>
          <a:lstStyle/>
          <a:p>
            <a:pPr>
              <a:lnSpc>
                <a:spcPts val="6467"/>
              </a:lnSpc>
            </a:pPr>
            <a:r>
              <a:rPr lang="en-US" sz="3200" spc="-207" dirty="0">
                <a:latin typeface="Times New Roman" panose="02020603050405020304" pitchFamily="18" charset="0"/>
                <a:cs typeface="Times New Roman" panose="02020603050405020304" pitchFamily="18" charset="0"/>
              </a:rPr>
              <a:t>arr2 = </a:t>
            </a:r>
            <a:r>
              <a:rPr lang="en-US" sz="3200" spc="-207" dirty="0" err="1">
                <a:latin typeface="Times New Roman" panose="02020603050405020304" pitchFamily="18" charset="0"/>
                <a:cs typeface="Times New Roman" panose="02020603050405020304" pitchFamily="18" charset="0"/>
              </a:rPr>
              <a:t>np.array</a:t>
            </a:r>
            <a:r>
              <a:rPr lang="en-US" sz="3200" spc="-207" dirty="0">
                <a:latin typeface="Times New Roman" panose="02020603050405020304" pitchFamily="18" charset="0"/>
                <a:cs typeface="Times New Roman" panose="02020603050405020304" pitchFamily="18" charset="0"/>
              </a:rPr>
              <a:t>( [(2,4,0,6), (4,7,5,6)], </a:t>
            </a:r>
          </a:p>
          <a:p>
            <a:pPr>
              <a:lnSpc>
                <a:spcPts val="6467"/>
              </a:lnSpc>
            </a:pPr>
            <a:r>
              <a:rPr lang="en-US" sz="3200" spc="-207" dirty="0">
                <a:latin typeface="Times New Roman" panose="02020603050405020304" pitchFamily="18" charset="0"/>
                <a:cs typeface="Times New Roman" panose="02020603050405020304" pitchFamily="18" charset="0"/>
              </a:rPr>
              <a:t>[(0,3,2,1), (9,4,5,6)], [(5,8,6,4), </a:t>
            </a:r>
          </a:p>
          <a:p>
            <a:pPr>
              <a:lnSpc>
                <a:spcPts val="6467"/>
              </a:lnSpc>
            </a:pPr>
            <a:r>
              <a:rPr lang="en-US" sz="3200" spc="-207" dirty="0">
                <a:latin typeface="Times New Roman" panose="02020603050405020304" pitchFamily="18" charset="0"/>
                <a:cs typeface="Times New Roman" panose="02020603050405020304" pitchFamily="18" charset="0"/>
              </a:rPr>
              <a:t>(1,4,6,8)]), </a:t>
            </a:r>
            <a:r>
              <a:rPr lang="en-US" sz="3200" spc="-207" dirty="0" err="1">
                <a:latin typeface="Times New Roman" panose="02020603050405020304" pitchFamily="18" charset="0"/>
                <a:cs typeface="Times New Roman" panose="02020603050405020304" pitchFamily="18" charset="0"/>
              </a:rPr>
              <a:t>dtype</a:t>
            </a:r>
            <a:r>
              <a:rPr lang="en-US" sz="3200" spc="-207" dirty="0">
                <a:latin typeface="Times New Roman" panose="02020603050405020304" pitchFamily="18" charset="0"/>
                <a:cs typeface="Times New Roman" panose="02020603050405020304" pitchFamily="18" charset="0"/>
              </a:rPr>
              <a:t> = int)</a:t>
            </a:r>
          </a:p>
        </p:txBody>
      </p:sp>
    </p:spTree>
    <p:extLst>
      <p:ext uri="{BB962C8B-B14F-4D97-AF65-F5344CB8AC3E}">
        <p14:creationId xmlns:p14="http://schemas.microsoft.com/office/powerpoint/2010/main" val="75907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221319" y="94312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b, Thao </a:t>
            </a:r>
            <a:r>
              <a:rPr lang="en-US" sz="4400" dirty="0" err="1">
                <a:latin typeface="Times New Roman" panose="02020603050405020304" pitchFamily="18" charset="0"/>
                <a:cs typeface="Times New Roman" panose="02020603050405020304" pitchFamily="18" charset="0"/>
              </a:rPr>
              <a:t>tác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với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r>
              <a:rPr lang="en-US" sz="4400" dirty="0">
                <a:latin typeface="Times New Roman" panose="02020603050405020304" pitchFamily="18" charset="0"/>
                <a:cs typeface="Times New Roman" panose="02020603050405020304" pitchFamily="18" charset="0"/>
              </a:rPr>
              <a:t> </a:t>
            </a:r>
            <a:endParaRPr lang="vi-VN" sz="4400" dirty="0">
              <a:latin typeface="Times New Roman" panose="02020603050405020304" pitchFamily="18" charset="0"/>
              <a:cs typeface="Times New Roman" panose="02020603050405020304" pitchFamily="18" charset="0"/>
            </a:endParaRPr>
          </a:p>
        </p:txBody>
      </p:sp>
      <p:sp>
        <p:nvSpPr>
          <p:cNvPr id="5" name="TextBox 7">
            <a:extLst>
              <a:ext uri="{FF2B5EF4-FFF2-40B4-BE49-F238E27FC236}">
                <a16:creationId xmlns:a16="http://schemas.microsoft.com/office/drawing/2014/main" id="{E374901C-3513-C36F-8781-1059E7655E06}"/>
              </a:ext>
            </a:extLst>
          </p:cNvPr>
          <p:cNvSpPr txBox="1"/>
          <p:nvPr/>
        </p:nvSpPr>
        <p:spPr>
          <a:xfrm>
            <a:off x="221319" y="2176912"/>
            <a:ext cx="4877760" cy="2849498"/>
          </a:xfrm>
          <a:prstGeom prst="rect">
            <a:avLst/>
          </a:prstGeom>
        </p:spPr>
        <p:txBody>
          <a:bodyPr wrap="square" lIns="0" tIns="0" rIns="0" bIns="0" rtlCol="0" anchor="t">
            <a:spAutoFit/>
          </a:bodyPr>
          <a:lstStyle/>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dtype</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Kiểu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dữ</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liệu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phần</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tử</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trong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shape: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kích</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thước</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size: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số</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phần</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tử</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trong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ndim</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số</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chiều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p>
        </p:txBody>
      </p:sp>
      <p:sp>
        <p:nvSpPr>
          <p:cNvPr id="7" name="TextBox 7">
            <a:extLst>
              <a:ext uri="{FF2B5EF4-FFF2-40B4-BE49-F238E27FC236}">
                <a16:creationId xmlns:a16="http://schemas.microsoft.com/office/drawing/2014/main" id="{2925D58B-33C9-A7F1-43F3-573F58382D7C}"/>
              </a:ext>
            </a:extLst>
          </p:cNvPr>
          <p:cNvSpPr txBox="1"/>
          <p:nvPr/>
        </p:nvSpPr>
        <p:spPr>
          <a:xfrm>
            <a:off x="7314240" y="2176912"/>
            <a:ext cx="4877760" cy="2849498"/>
          </a:xfrm>
          <a:prstGeom prst="rect">
            <a:avLst/>
          </a:prstGeom>
        </p:spPr>
        <p:txBody>
          <a:bodyPr wrap="square" lIns="0" tIns="0" rIns="0" bIns="0" rtlCol="0" anchor="t">
            <a:spAutoFit/>
          </a:bodyPr>
          <a:lstStyle/>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(arr2.dtype)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(arr2.shape)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(arr2.size)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(arr2.ndim) </a:t>
            </a:r>
          </a:p>
          <a:p>
            <a:pPr marL="0" marR="0" lvl="0" indent="0" defTabSz="914400" eaLnBrk="1" fontAlgn="auto" latinLnBrk="0" hangingPunct="1">
              <a:lnSpc>
                <a:spcPts val="4500"/>
              </a:lnSpc>
              <a:spcBef>
                <a:spcPts val="0"/>
              </a:spcBef>
              <a:spcAft>
                <a:spcPts val="0"/>
              </a:spcAft>
              <a:buClrTx/>
              <a:buSzTx/>
              <a:buFontTx/>
              <a:buNone/>
              <a:tabLst/>
              <a:defRPr/>
            </a:pP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84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221319" y="94312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c,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thống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kê</a:t>
            </a:r>
            <a:r>
              <a:rPr lang="en-US" sz="4400" dirty="0">
                <a:latin typeface="Times New Roman" panose="02020603050405020304" pitchFamily="18" charset="0"/>
                <a:cs typeface="Times New Roman" panose="02020603050405020304" pitchFamily="18" charset="0"/>
              </a:rPr>
              <a:t> </a:t>
            </a:r>
            <a:endParaRPr lang="vi-VN" sz="4400" dirty="0">
              <a:latin typeface="Times New Roman" panose="02020603050405020304" pitchFamily="18" charset="0"/>
              <a:cs typeface="Times New Roman" panose="02020603050405020304" pitchFamily="18" charset="0"/>
            </a:endParaRPr>
          </a:p>
        </p:txBody>
      </p:sp>
      <p:sp>
        <p:nvSpPr>
          <p:cNvPr id="2" name="TextBox 5">
            <a:extLst>
              <a:ext uri="{FF2B5EF4-FFF2-40B4-BE49-F238E27FC236}">
                <a16:creationId xmlns:a16="http://schemas.microsoft.com/office/drawing/2014/main" id="{E20B28BE-8149-44E8-72A3-75E72584C7AA}"/>
              </a:ext>
            </a:extLst>
          </p:cNvPr>
          <p:cNvSpPr txBox="1"/>
          <p:nvPr/>
        </p:nvSpPr>
        <p:spPr>
          <a:xfrm>
            <a:off x="1066800" y="2029460"/>
            <a:ext cx="10058400" cy="3991477"/>
          </a:xfrm>
          <a:prstGeom prst="rect">
            <a:avLst/>
          </a:prstGeom>
        </p:spPr>
        <p:txBody>
          <a:bodyPr wrap="square" lIns="0" tIns="0" rIns="0" bIns="0" rtlCol="0" anchor="t">
            <a:spAutoFit/>
          </a:bodyPr>
          <a:lstStyle/>
          <a:p>
            <a:pPr marL="457200" indent="-457200">
              <a:lnSpc>
                <a:spcPts val="4500"/>
              </a:lnSpc>
              <a:buFont typeface="Arial" panose="020B0604020202020204" pitchFamily="34" charset="0"/>
              <a:buChar char="•"/>
            </a:pPr>
            <a:r>
              <a:rPr lang="en-US" sz="3200" spc="-135" dirty="0" err="1">
                <a:latin typeface="Times New Roman" panose="02020603050405020304" pitchFamily="18" charset="0"/>
                <a:cs typeface="Times New Roman" panose="02020603050405020304" pitchFamily="18" charset="0"/>
              </a:rPr>
              <a:t>arr.max</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np.max</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Lấy</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lớn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endParaRPr lang="en-US" sz="3200" spc="-135" dirty="0">
              <a:latin typeface="Times New Roman" panose="02020603050405020304" pitchFamily="18" charset="0"/>
              <a:cs typeface="Times New Roman" panose="02020603050405020304" pitchFamily="18" charset="0"/>
            </a:endParaRP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arr.min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np.min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Lấy</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nhỏ</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t>
            </a: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arr.sum</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np.sum</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Tổng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các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phần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tử</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trong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arr. </a:t>
            </a:r>
          </a:p>
          <a:p>
            <a:pPr marL="457200" indent="-457200">
              <a:lnSpc>
                <a:spcPts val="4500"/>
              </a:lnSpc>
              <a:buFont typeface="Arial" panose="020B0604020202020204" pitchFamily="34" charset="0"/>
              <a:buChar char="•"/>
            </a:pPr>
            <a:r>
              <a:rPr lang="en-US" sz="3200" spc="-135" dirty="0" err="1">
                <a:latin typeface="Times New Roman" panose="02020603050405020304" pitchFamily="18" charset="0"/>
                <a:cs typeface="Times New Roman" panose="02020603050405020304" pitchFamily="18" charset="0"/>
              </a:rPr>
              <a:t>arr.mean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np.mean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Trung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bình</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cộng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các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phần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tử</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trong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t>
            </a: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np.median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về</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trung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vị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arr.</a:t>
            </a:r>
          </a:p>
        </p:txBody>
      </p:sp>
    </p:spTree>
    <p:extLst>
      <p:ext uri="{BB962C8B-B14F-4D97-AF65-F5344CB8AC3E}">
        <p14:creationId xmlns:p14="http://schemas.microsoft.com/office/powerpoint/2010/main" val="92504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8" y="1764407"/>
            <a:ext cx="6348149" cy="2310312"/>
          </a:xfrm>
        </p:spPr>
        <p:txBody>
          <a:bodyPr vert="horz" lIns="91440" tIns="45720" rIns="91440" bIns="45720" rtlCol="0" anchor="b">
            <a:normAutofit/>
          </a:bodyPr>
          <a:lstStyle/>
          <a:p>
            <a:pPr algn="ctr"/>
            <a:r>
              <a:rPr lang="en-US" sz="5200" b="1" dirty="0">
                <a:solidFill>
                  <a:schemeClr val="tx2"/>
                </a:solidFill>
                <a:latin typeface="Times New Roman" panose="02020603050405020304" pitchFamily="18" charset="0"/>
                <a:cs typeface="Times New Roman" panose="02020603050405020304" pitchFamily="18" charset="0"/>
              </a:rPr>
              <a:t>4. </a:t>
            </a:r>
            <a:r>
              <a:rPr lang="vi-VN" sz="5200" b="1" dirty="0">
                <a:solidFill>
                  <a:schemeClr val="tx2"/>
                </a:solidFill>
                <a:latin typeface="Times New Roman" panose="02020603050405020304" pitchFamily="18" charset="0"/>
                <a:cs typeface="Times New Roman" panose="02020603050405020304" pitchFamily="18" charset="0"/>
              </a:rPr>
              <a:t>DEMO</a:t>
            </a:r>
            <a:br>
              <a:rPr lang="vi-VN" sz="5200" b="1" dirty="0">
                <a:solidFill>
                  <a:schemeClr val="tx2"/>
                </a:solidFill>
                <a:latin typeface="Times New Roman" panose="02020603050405020304" pitchFamily="18" charset="0"/>
                <a:cs typeface="Times New Roman" panose="02020603050405020304" pitchFamily="18" charset="0"/>
              </a:rPr>
            </a:b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9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moke 1">
            <a:hlinkClick r:id="" action="ppaction://media"/>
            <a:extLst>
              <a:ext uri="{FF2B5EF4-FFF2-40B4-BE49-F238E27FC236}">
                <a16:creationId xmlns:a16="http://schemas.microsoft.com/office/drawing/2014/main" id="{09E37120-F056-4FA2-A473-2B33A962E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0"/>
            <a:ext cx="12180887" cy="6858000"/>
          </a:xfrm>
          <a:prstGeom prst="rect">
            <a:avLst/>
          </a:prstGeom>
        </p:spPr>
      </p:pic>
      <p:sp>
        <p:nvSpPr>
          <p:cNvPr id="5" name="ppt great" hidden="1">
            <a:extLst>
              <a:ext uri="{FF2B5EF4-FFF2-40B4-BE49-F238E27FC236}">
                <a16:creationId xmlns:a16="http://schemas.microsoft.com/office/drawing/2014/main" id="{63EA4501-8D06-4322-8CB6-8941431340CD}"/>
              </a:ext>
            </a:extLst>
          </p:cNvPr>
          <p:cNvSpPr txBox="1"/>
          <p:nvPr/>
        </p:nvSpPr>
        <p:spPr>
          <a:xfrm>
            <a:off x="3162300" y="1892300"/>
            <a:ext cx="5600700" cy="1477328"/>
          </a:xfrm>
          <a:prstGeom prst="rect">
            <a:avLst/>
          </a:prstGeom>
          <a:noFill/>
        </p:spPr>
        <p:txBody>
          <a:bodyPr wrap="square" rtlCol="0">
            <a:spAutoFit/>
          </a:bodyPr>
          <a:lstStyle/>
          <a:p>
            <a:r>
              <a:rPr lang="en-US" sz="9000" b="1" dirty="0">
                <a:solidFill>
                  <a:schemeClr val="accent1">
                    <a:lumMod val="75000"/>
                  </a:schemeClr>
                </a:solidFill>
              </a:rPr>
              <a:t>PPT Great</a:t>
            </a:r>
          </a:p>
        </p:txBody>
      </p:sp>
      <p:sp>
        <p:nvSpPr>
          <p:cNvPr id="8" name="t">
            <a:extLst>
              <a:ext uri="{FF2B5EF4-FFF2-40B4-BE49-F238E27FC236}">
                <a16:creationId xmlns:a16="http://schemas.microsoft.com/office/drawing/2014/main" id="{E2B7CAD8-F987-4B96-8741-4AC228110D93}"/>
              </a:ext>
            </a:extLst>
          </p:cNvPr>
          <p:cNvSpPr txBox="1"/>
          <p:nvPr/>
        </p:nvSpPr>
        <p:spPr>
          <a:xfrm>
            <a:off x="2435976" y="2399133"/>
            <a:ext cx="8508832" cy="1477328"/>
          </a:xfrm>
          <a:prstGeom prst="rect">
            <a:avLst/>
          </a:prstGeom>
          <a:noFill/>
        </p:spPr>
        <p:txBody>
          <a:bodyPr wrap="square" rtlCol="0">
            <a:spAutoFit/>
          </a:bodyPr>
          <a:lstStyle/>
          <a:p>
            <a:r>
              <a:rPr lang="en-US" sz="9000" b="1" dirty="0" err="1">
                <a:blipFill dpi="0" rotWithShape="1">
                  <a:blip r:embed="rId5">
                    <a:extLst>
                      <a:ext uri="{28A0092B-C50C-407E-A947-70E740481C1C}">
                        <a14:useLocalDpi xmlns:a14="http://schemas.microsoft.com/office/drawing/2010/main" val="0"/>
                      </a:ext>
                    </a:extLst>
                  </a:blip>
                  <a:srcRect/>
                  <a:stretch>
                    <a:fillRect/>
                  </a:stretch>
                </a:blipFill>
              </a:rPr>
              <a:t>Numpy</a:t>
            </a:r>
            <a:r>
              <a:rPr lang="en-US" sz="9000" b="1" dirty="0">
                <a:blipFill dpi="0" rotWithShape="1">
                  <a:blip r:embed="rId5">
                    <a:extLst>
                      <a:ext uri="{28A0092B-C50C-407E-A947-70E740481C1C}">
                        <a14:useLocalDpi xmlns:a14="http://schemas.microsoft.com/office/drawing/2010/main" val="0"/>
                      </a:ext>
                    </a:extLst>
                  </a:blip>
                  <a:srcRect/>
                  <a:stretch>
                    <a:fillRect/>
                  </a:stretch>
                </a:blipFill>
              </a:rPr>
              <a:t> Library</a:t>
            </a:r>
          </a:p>
        </p:txBody>
      </p:sp>
    </p:spTree>
    <p:extLst>
      <p:ext uri="{BB962C8B-B14F-4D97-AF65-F5344CB8AC3E}">
        <p14:creationId xmlns:p14="http://schemas.microsoft.com/office/powerpoint/2010/main" val="408558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8" fill="hold"/>
                                        <p:tgtEl>
                                          <p:spTgt spid="4"/>
                                        </p:tgtEl>
                                      </p:cBhvr>
                                    </p:cmd>
                                  </p:childTnLst>
                                </p:cTn>
                              </p:par>
                              <p:par>
                                <p:cTn id="7" presetID="10" presetClass="entr" presetSubtype="0" fill="hold" grpId="0" nodeType="withEffect">
                                  <p:stCondLst>
                                    <p:cond delay="19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B34685-BAF0-6D80-0975-E3EC9FD90D9C}"/>
              </a:ext>
            </a:extLst>
          </p:cNvPr>
          <p:cNvSpPr txBox="1"/>
          <p:nvPr/>
        </p:nvSpPr>
        <p:spPr>
          <a:xfrm>
            <a:off x="3404118" y="0"/>
            <a:ext cx="6337041" cy="584775"/>
          </a:xfrm>
          <a:prstGeom prst="rect">
            <a:avLst/>
          </a:prstGeom>
          <a:noFill/>
        </p:spPr>
        <p:txBody>
          <a:bodyPr wrap="square" rtlCol="0">
            <a:spAutoFit/>
          </a:bodyPr>
          <a:lstStyle/>
          <a:p>
            <a:r>
              <a:rPr lang="en-US" sz="3200" dirty="0" err="1">
                <a:solidFill>
                  <a:srgbClr val="FF0000"/>
                </a:solidFill>
                <a:latin typeface="Times New Roman" panose="02020603050405020304" pitchFamily="18" charset="0"/>
                <a:cs typeface="Times New Roman" panose="02020603050405020304" pitchFamily="18" charset="0"/>
              </a:rPr>
              <a:t>Thuật</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toán</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sắp</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xếp</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mảng</a:t>
            </a:r>
            <a:r>
              <a:rPr lang="en-US" sz="3200" dirty="0">
                <a:solidFill>
                  <a:srgbClr val="FF0000"/>
                </a:solidFill>
                <a:latin typeface="Times New Roman" panose="02020603050405020304" pitchFamily="18" charset="0"/>
                <a:cs typeface="Times New Roman" panose="02020603050405020304" pitchFamily="18" charset="0"/>
              </a:rPr>
              <a:t> 1 </a:t>
            </a:r>
            <a:r>
              <a:rPr lang="en-US" sz="3200" dirty="0" err="1">
                <a:solidFill>
                  <a:srgbClr val="FF0000"/>
                </a:solidFill>
                <a:latin typeface="Times New Roman" panose="02020603050405020304" pitchFamily="18" charset="0"/>
                <a:cs typeface="Times New Roman" panose="02020603050405020304" pitchFamily="18" charset="0"/>
              </a:rPr>
              <a:t>chiều</a:t>
            </a:r>
            <a:endParaRPr lang="vi-VN" sz="3200"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99B28C6-6C38-C5A8-D16E-11BEE26E9385}"/>
              </a:ext>
            </a:extLst>
          </p:cNvPr>
          <p:cNvPicPr>
            <a:picLocks noChangeAspect="1"/>
          </p:cNvPicPr>
          <p:nvPr/>
        </p:nvPicPr>
        <p:blipFill>
          <a:blip r:embed="rId2"/>
          <a:stretch>
            <a:fillRect/>
          </a:stretch>
        </p:blipFill>
        <p:spPr>
          <a:xfrm>
            <a:off x="2092583" y="983985"/>
            <a:ext cx="8286750" cy="5145801"/>
          </a:xfrm>
          <a:prstGeom prst="rect">
            <a:avLst/>
          </a:prstGeom>
        </p:spPr>
      </p:pic>
    </p:spTree>
    <p:extLst>
      <p:ext uri="{BB962C8B-B14F-4D97-AF65-F5344CB8AC3E}">
        <p14:creationId xmlns:p14="http://schemas.microsoft.com/office/powerpoint/2010/main" val="1670505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01C83-8350-F74C-2194-1FF3300DA622}"/>
              </a:ext>
            </a:extLst>
          </p:cNvPr>
          <p:cNvSpPr txBox="1"/>
          <p:nvPr/>
        </p:nvSpPr>
        <p:spPr>
          <a:xfrm>
            <a:off x="4653643" y="230832"/>
            <a:ext cx="1887116" cy="707886"/>
          </a:xfrm>
          <a:prstGeom prst="rect">
            <a:avLst/>
          </a:prstGeom>
          <a:noFill/>
        </p:spPr>
        <p:txBody>
          <a:bodyPr wrap="square">
            <a:spAutoFit/>
          </a:bodyPr>
          <a:lstStyle/>
          <a:p>
            <a:r>
              <a:rPr lang="en-US" sz="4000" dirty="0" err="1">
                <a:solidFill>
                  <a:srgbClr val="FF0000"/>
                </a:solidFill>
                <a:latin typeface="Times New Roman" panose="02020603050405020304" pitchFamily="18" charset="0"/>
                <a:cs typeface="Times New Roman" panose="02020603050405020304" pitchFamily="18" charset="0"/>
              </a:rPr>
              <a:t>Kết</a:t>
            </a:r>
            <a:r>
              <a:rPr lang="en-US" sz="4000" dirty="0">
                <a:solidFill>
                  <a:srgbClr val="FF0000"/>
                </a:solidFill>
                <a:latin typeface="Times New Roman" panose="02020603050405020304" pitchFamily="18" charset="0"/>
                <a:cs typeface="Times New Roman" panose="02020603050405020304" pitchFamily="18" charset="0"/>
              </a:rPr>
              <a:t> </a:t>
            </a:r>
            <a:r>
              <a:rPr lang="en-US" sz="4000" dirty="0" err="1">
                <a:solidFill>
                  <a:srgbClr val="FF0000"/>
                </a:solidFill>
                <a:latin typeface="Times New Roman" panose="02020603050405020304" pitchFamily="18" charset="0"/>
                <a:cs typeface="Times New Roman" panose="02020603050405020304" pitchFamily="18" charset="0"/>
              </a:rPr>
              <a:t>quả</a:t>
            </a:r>
            <a:endParaRPr lang="vi-VN" sz="4000"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3F8369-E3F4-5721-244F-4B412AADD1A6}"/>
              </a:ext>
            </a:extLst>
          </p:cNvPr>
          <p:cNvPicPr>
            <a:picLocks noChangeAspect="1"/>
          </p:cNvPicPr>
          <p:nvPr/>
        </p:nvPicPr>
        <p:blipFill>
          <a:blip r:embed="rId2"/>
          <a:stretch>
            <a:fillRect/>
          </a:stretch>
        </p:blipFill>
        <p:spPr>
          <a:xfrm>
            <a:off x="149311" y="2009776"/>
            <a:ext cx="11893378" cy="3143248"/>
          </a:xfrm>
          <a:prstGeom prst="rect">
            <a:avLst/>
          </a:prstGeom>
        </p:spPr>
      </p:pic>
    </p:spTree>
    <p:extLst>
      <p:ext uri="{BB962C8B-B14F-4D97-AF65-F5344CB8AC3E}">
        <p14:creationId xmlns:p14="http://schemas.microsoft.com/office/powerpoint/2010/main" val="2597264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100F595-664F-F440-87B0-840311860E76}"/>
              </a:ext>
            </a:extLst>
          </p:cNvPr>
          <p:cNvCxnSpPr/>
          <p:nvPr/>
        </p:nvCxnSpPr>
        <p:spPr>
          <a:xfrm>
            <a:off x="5887616" y="0"/>
            <a:ext cx="0" cy="68580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443C72-10F0-0A72-D132-BEF9F30D65D6}"/>
              </a:ext>
            </a:extLst>
          </p:cNvPr>
          <p:cNvSpPr txBox="1"/>
          <p:nvPr/>
        </p:nvSpPr>
        <p:spPr>
          <a:xfrm>
            <a:off x="1685925" y="133350"/>
            <a:ext cx="2181223" cy="646331"/>
          </a:xfrm>
          <a:prstGeom prst="rect">
            <a:avLst/>
          </a:prstGeom>
          <a:noFill/>
        </p:spPr>
        <p:txBody>
          <a:bodyPr wrap="square" rtlCol="0">
            <a:spAutoFit/>
          </a:bodyPr>
          <a:lstStyle/>
          <a:p>
            <a:r>
              <a:rPr lang="en-US" sz="3600" dirty="0">
                <a:solidFill>
                  <a:srgbClr val="FF0000"/>
                </a:solidFill>
                <a:latin typeface="Times New Roman" panose="02020603050405020304" pitchFamily="18" charset="0"/>
                <a:cs typeface="Times New Roman" panose="02020603050405020304" pitchFamily="18" charset="0"/>
              </a:rPr>
              <a:t>ƯU ĐIỂM</a:t>
            </a:r>
            <a:endParaRPr lang="vi-VN" sz="3600"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F2CC4F8-C8CD-9306-6EB8-13E562112271}"/>
              </a:ext>
            </a:extLst>
          </p:cNvPr>
          <p:cNvCxnSpPr/>
          <p:nvPr/>
        </p:nvCxnSpPr>
        <p:spPr>
          <a:xfrm>
            <a:off x="0" y="857250"/>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B7602D-C171-93B1-90CF-ECB70B834D1F}"/>
              </a:ext>
            </a:extLst>
          </p:cNvPr>
          <p:cNvSpPr txBox="1"/>
          <p:nvPr/>
        </p:nvSpPr>
        <p:spPr>
          <a:xfrm>
            <a:off x="7908085" y="172134"/>
            <a:ext cx="3524247" cy="646331"/>
          </a:xfrm>
          <a:prstGeom prst="rect">
            <a:avLst/>
          </a:prstGeom>
          <a:noFill/>
        </p:spPr>
        <p:txBody>
          <a:bodyPr wrap="square" rtlCol="0">
            <a:spAutoFit/>
          </a:bodyPr>
          <a:lstStyle/>
          <a:p>
            <a:r>
              <a:rPr lang="en-US" sz="3600">
                <a:solidFill>
                  <a:srgbClr val="FF0000"/>
                </a:solidFill>
                <a:latin typeface="Times New Roman" panose="02020603050405020304" pitchFamily="18" charset="0"/>
                <a:cs typeface="Times New Roman" panose="02020603050405020304" pitchFamily="18" charset="0"/>
              </a:rPr>
              <a:t>NHƯỢC </a:t>
            </a:r>
            <a:r>
              <a:rPr lang="en-US" sz="3600" dirty="0">
                <a:solidFill>
                  <a:srgbClr val="FF0000"/>
                </a:solidFill>
                <a:latin typeface="Times New Roman" panose="02020603050405020304" pitchFamily="18" charset="0"/>
                <a:cs typeface="Times New Roman" panose="02020603050405020304" pitchFamily="18" charset="0"/>
              </a:rPr>
              <a:t>ĐIỂM</a:t>
            </a:r>
            <a:endParaRPr lang="vi-VN" sz="3600"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0DD9BC3-1E2F-ACA4-9F26-F65F00BA4D94}"/>
              </a:ext>
            </a:extLst>
          </p:cNvPr>
          <p:cNvSpPr txBox="1"/>
          <p:nvPr/>
        </p:nvSpPr>
        <p:spPr>
          <a:xfrm>
            <a:off x="0" y="1148566"/>
            <a:ext cx="5772150" cy="4832092"/>
          </a:xfrm>
          <a:prstGeom prst="rect">
            <a:avLst/>
          </a:prstGeom>
          <a:noFill/>
        </p:spPr>
        <p:txBody>
          <a:bodyPr wrap="square">
            <a:spAutoFit/>
          </a:bodyPr>
          <a:lstStyle/>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Dễ dàng thực hiện: Việc sử dụng hàm </a:t>
            </a:r>
            <a:r>
              <a:rPr lang="vi-VN" sz="2800" dirty="0" err="1">
                <a:latin typeface="Times New Roman" panose="02020603050405020304" pitchFamily="18" charset="0"/>
                <a:cs typeface="Times New Roman" panose="02020603050405020304" pitchFamily="18" charset="0"/>
              </a:rPr>
              <a:t>np.sort</a:t>
            </a:r>
            <a:r>
              <a:rPr lang="vi-VN" sz="2800" dirty="0">
                <a:latin typeface="Times New Roman" panose="02020603050405020304" pitchFamily="18" charset="0"/>
                <a:cs typeface="Times New Roman" panose="02020603050405020304" pitchFamily="18" charset="0"/>
              </a:rPr>
              <a:t>() rất dễ dàng và ngắn gọn. Nó giúp bạn không cần phải triển khai thuật toán sắp xếp từ đầu.</a:t>
            </a:r>
          </a:p>
          <a:p>
            <a:pPr marL="457200" indent="-457200" algn="just">
              <a:buFont typeface="Arial" panose="020B0604020202020204" pitchFamily="34" charset="0"/>
              <a:buChar char="•"/>
            </a:pPr>
            <a:endParaRPr lang="vi-VN"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Hiệu suất tốt: Thuật toán </a:t>
            </a:r>
            <a:r>
              <a:rPr lang="vi-VN" sz="2800" dirty="0" err="1">
                <a:latin typeface="Times New Roman" panose="02020603050405020304" pitchFamily="18" charset="0"/>
                <a:cs typeface="Times New Roman" panose="02020603050405020304" pitchFamily="18" charset="0"/>
              </a:rPr>
              <a:t>QuickSort</a:t>
            </a:r>
            <a:r>
              <a:rPr lang="vi-VN" sz="2800" dirty="0">
                <a:latin typeface="Times New Roman" panose="02020603050405020304" pitchFamily="18" charset="0"/>
                <a:cs typeface="Times New Roman" panose="02020603050405020304" pitchFamily="18" charset="0"/>
              </a:rPr>
              <a:t>, hoặc các phiên bản cải tiến của nó, như được sử dụng trong </a:t>
            </a:r>
            <a:r>
              <a:rPr lang="vi-VN" sz="2800" dirty="0" err="1">
                <a:latin typeface="Times New Roman" panose="02020603050405020304" pitchFamily="18" charset="0"/>
                <a:cs typeface="Times New Roman" panose="02020603050405020304" pitchFamily="18" charset="0"/>
              </a:rPr>
              <a:t>np.sort</a:t>
            </a:r>
            <a:r>
              <a:rPr lang="vi-VN" sz="2800" dirty="0">
                <a:latin typeface="Times New Roman" panose="02020603050405020304" pitchFamily="18" charset="0"/>
                <a:cs typeface="Times New Roman" panose="02020603050405020304" pitchFamily="18" charset="0"/>
              </a:rPr>
              <a:t>(), thường có hiệu suất tốt với độ phức tạp trung bình là O(n*</a:t>
            </a:r>
            <a:r>
              <a:rPr lang="vi-VN" sz="2800" dirty="0" err="1">
                <a:latin typeface="Times New Roman" panose="02020603050405020304" pitchFamily="18" charset="0"/>
                <a:cs typeface="Times New Roman" panose="02020603050405020304" pitchFamily="18" charset="0"/>
              </a:rPr>
              <a:t>log</a:t>
            </a:r>
            <a:r>
              <a:rPr lang="vi-VN" sz="2800" dirty="0">
                <a:latin typeface="Times New Roman" panose="02020603050405020304" pitchFamily="18" charset="0"/>
                <a:cs typeface="Times New Roman" panose="02020603050405020304" pitchFamily="18" charset="0"/>
              </a:rPr>
              <a:t>(n)).</a:t>
            </a:r>
          </a:p>
        </p:txBody>
      </p:sp>
      <p:sp>
        <p:nvSpPr>
          <p:cNvPr id="13" name="TextBox 12">
            <a:extLst>
              <a:ext uri="{FF2B5EF4-FFF2-40B4-BE49-F238E27FC236}">
                <a16:creationId xmlns:a16="http://schemas.microsoft.com/office/drawing/2014/main" id="{09226AE2-C744-AA64-A439-4D9D00153180}"/>
              </a:ext>
            </a:extLst>
          </p:cNvPr>
          <p:cNvSpPr txBox="1"/>
          <p:nvPr/>
        </p:nvSpPr>
        <p:spPr>
          <a:xfrm>
            <a:off x="6003083" y="1148566"/>
            <a:ext cx="6172200" cy="4832092"/>
          </a:xfrm>
          <a:prstGeom prst="rect">
            <a:avLst/>
          </a:prstGeom>
          <a:noFill/>
        </p:spPr>
        <p:txBody>
          <a:bodyPr wrap="square">
            <a:spAutoFit/>
          </a:bodyPr>
          <a:lstStyle/>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Không sắp xếp in-</a:t>
            </a:r>
            <a:r>
              <a:rPr lang="vi-VN" sz="2800" dirty="0" err="1">
                <a:latin typeface="Times New Roman" panose="02020603050405020304" pitchFamily="18" charset="0"/>
                <a:cs typeface="Times New Roman" panose="02020603050405020304" pitchFamily="18" charset="0"/>
              </a:rPr>
              <a:t>place</a:t>
            </a:r>
            <a:r>
              <a:rPr lang="vi-VN" sz="2800" dirty="0">
                <a:latin typeface="Times New Roman" panose="02020603050405020304" pitchFamily="18" charset="0"/>
                <a:cs typeface="Times New Roman" panose="02020603050405020304" pitchFamily="18" charset="0"/>
              </a:rPr>
              <a:t>: Hàm </a:t>
            </a:r>
            <a:r>
              <a:rPr lang="vi-VN" sz="2800" dirty="0" err="1">
                <a:latin typeface="Times New Roman" panose="02020603050405020304" pitchFamily="18" charset="0"/>
                <a:cs typeface="Times New Roman" panose="02020603050405020304" pitchFamily="18" charset="0"/>
              </a:rPr>
              <a:t>np.sort</a:t>
            </a:r>
            <a:r>
              <a:rPr lang="vi-VN" sz="2800" dirty="0">
                <a:latin typeface="Times New Roman" panose="02020603050405020304" pitchFamily="18" charset="0"/>
                <a:cs typeface="Times New Roman" panose="02020603050405020304" pitchFamily="18" charset="0"/>
              </a:rPr>
              <a:t>() tạo một bản sao của mảng ban đầu và sắp xếp nó, nên nếu bạn muốn sắp xếp mảng gốc thay đổi, bạn phải gán lại giá trị sắp xếp cho mảng gốc.</a:t>
            </a:r>
          </a:p>
          <a:p>
            <a:pPr algn="just"/>
            <a:endParaRPr lang="vi-VN"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Thiếu một số chức năng khi làm việc với mảng như </a:t>
            </a:r>
            <a:r>
              <a:rPr lang="vi-VN" sz="2800" dirty="0" err="1">
                <a:latin typeface="Times New Roman" panose="02020603050405020304" pitchFamily="18" charset="0"/>
                <a:cs typeface="Times New Roman" panose="02020603050405020304" pitchFamily="18" charset="0"/>
              </a:rPr>
              <a:t>sx</a:t>
            </a:r>
            <a:r>
              <a:rPr lang="vi-VN" sz="2800" dirty="0">
                <a:latin typeface="Times New Roman" panose="02020603050405020304" pitchFamily="18" charset="0"/>
                <a:cs typeface="Times New Roman" panose="02020603050405020304" pitchFamily="18" charset="0"/>
              </a:rPr>
              <a:t> giảm , tính phần tử lớn nhất , bé nhất .</a:t>
            </a:r>
          </a:p>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Vẫn sắp xếp các phần tử trùng lặp</a:t>
            </a:r>
          </a:p>
        </p:txBody>
      </p:sp>
    </p:spTree>
    <p:extLst>
      <p:ext uri="{BB962C8B-B14F-4D97-AF65-F5344CB8AC3E}">
        <p14:creationId xmlns:p14="http://schemas.microsoft.com/office/powerpoint/2010/main" val="2851963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B34685-BAF0-6D80-0975-E3EC9FD90D9C}"/>
              </a:ext>
            </a:extLst>
          </p:cNvPr>
          <p:cNvSpPr txBox="1"/>
          <p:nvPr/>
        </p:nvSpPr>
        <p:spPr>
          <a:xfrm>
            <a:off x="2232543" y="142875"/>
            <a:ext cx="8454507"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HƯỚNG GIẢI QUYẾT VÀ PHÁT TRIỂN</a:t>
            </a:r>
            <a:endParaRPr lang="vi-VN" sz="32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943B7FC-533D-543B-DAA1-7E5EC80A2087}"/>
              </a:ext>
            </a:extLst>
          </p:cNvPr>
          <p:cNvSpPr txBox="1"/>
          <p:nvPr/>
        </p:nvSpPr>
        <p:spPr>
          <a:xfrm>
            <a:off x="286993" y="1242037"/>
            <a:ext cx="7008330" cy="4524315"/>
          </a:xfrm>
          <a:prstGeom prst="rect">
            <a:avLst/>
          </a:prstGeom>
          <a:noFill/>
        </p:spPr>
        <p:txBody>
          <a:bodyPr wrap="square" rtlCol="0">
            <a:spAutoFit/>
          </a:bodyPr>
          <a:lstStyle/>
          <a:p>
            <a:pPr marL="514350" indent="-514350">
              <a:buFont typeface="+mj-lt"/>
              <a:buAutoNum type="arabicPeriod"/>
            </a:pPr>
            <a:r>
              <a:rPr lang="vi-VN" sz="3200" dirty="0">
                <a:latin typeface="Times New Roman" panose="02020603050405020304" pitchFamily="18" charset="0"/>
                <a:cs typeface="Times New Roman" panose="02020603050405020304" pitchFamily="18" charset="0"/>
              </a:rPr>
              <a:t>Loại bỏ xắp xếp các phần tử bị trùng lặp với phần tử trước</a:t>
            </a:r>
          </a:p>
          <a:p>
            <a:pPr marL="514350" indent="-514350">
              <a:buFont typeface="+mj-lt"/>
              <a:buAutoNum type="arabicPeriod"/>
            </a:pPr>
            <a:endParaRPr lang="vi-VN" sz="3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vi-VN" sz="3200" dirty="0">
                <a:latin typeface="Times New Roman" panose="02020603050405020304" pitchFamily="18" charset="0"/>
                <a:cs typeface="Times New Roman" panose="02020603050405020304" pitchFamily="18" charset="0"/>
              </a:rPr>
              <a:t>thêm một số tính năng khi làm việc với mảng như sắp xếp giảm dần , tìm giá trị lớn nhất nhỏ nhất</a:t>
            </a:r>
          </a:p>
          <a:p>
            <a:pPr marL="514350" indent="-514350">
              <a:buFont typeface="+mj-lt"/>
              <a:buAutoNum type="arabicPeriod"/>
            </a:pPr>
            <a:endParaRPr lang="vi-VN" sz="3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vi-VN" sz="3200" dirty="0">
                <a:latin typeface="Times New Roman" panose="02020603050405020304" pitchFamily="18" charset="0"/>
                <a:cs typeface="Times New Roman" panose="02020603050405020304" pitchFamily="18" charset="0"/>
              </a:rPr>
              <a:t>số lượng phần tử trong mảng được nhập từ bàn phím </a:t>
            </a:r>
          </a:p>
        </p:txBody>
      </p:sp>
      <p:pic>
        <p:nvPicPr>
          <p:cNvPr id="6" name="Graphic 5" descr="Bar graph with upward trend with solid fill">
            <a:extLst>
              <a:ext uri="{FF2B5EF4-FFF2-40B4-BE49-F238E27FC236}">
                <a16:creationId xmlns:a16="http://schemas.microsoft.com/office/drawing/2014/main" id="{F5186EAF-2FD7-2C11-9C5D-ED8D14A98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777" y="1706661"/>
            <a:ext cx="3595066" cy="3595066"/>
          </a:xfrm>
          <a:prstGeom prst="rect">
            <a:avLst/>
          </a:prstGeom>
        </p:spPr>
      </p:pic>
    </p:spTree>
    <p:extLst>
      <p:ext uri="{BB962C8B-B14F-4D97-AF65-F5344CB8AC3E}">
        <p14:creationId xmlns:p14="http://schemas.microsoft.com/office/powerpoint/2010/main" val="281494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B34685-BAF0-6D80-0975-E3EC9FD90D9C}"/>
              </a:ext>
            </a:extLst>
          </p:cNvPr>
          <p:cNvSpPr txBox="1"/>
          <p:nvPr/>
        </p:nvSpPr>
        <p:spPr>
          <a:xfrm>
            <a:off x="3404118" y="0"/>
            <a:ext cx="6337041" cy="584775"/>
          </a:xfrm>
          <a:prstGeom prst="rect">
            <a:avLst/>
          </a:prstGeom>
          <a:noFill/>
        </p:spPr>
        <p:txBody>
          <a:bodyPr wrap="square" rtlCol="0">
            <a:spAutoFit/>
          </a:bodyPr>
          <a:lstStyle/>
          <a:p>
            <a:r>
              <a:rPr lang="en-US" sz="3200" dirty="0" err="1">
                <a:solidFill>
                  <a:srgbClr val="FF0000"/>
                </a:solidFill>
                <a:latin typeface="Times New Roman" panose="02020603050405020304" pitchFamily="18" charset="0"/>
                <a:cs typeface="Times New Roman" panose="02020603050405020304" pitchFamily="18" charset="0"/>
              </a:rPr>
              <a:t>Kết</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quả</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thuật</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toán</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đã</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được</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phát</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triển</a:t>
            </a:r>
            <a:endParaRPr lang="vi-VN" sz="3200"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C36A13E-F086-922A-C436-B1122D07D5FA}"/>
              </a:ext>
            </a:extLst>
          </p:cNvPr>
          <p:cNvPicPr>
            <a:picLocks noChangeAspect="1"/>
          </p:cNvPicPr>
          <p:nvPr/>
        </p:nvPicPr>
        <p:blipFill>
          <a:blip r:embed="rId2"/>
          <a:stretch>
            <a:fillRect/>
          </a:stretch>
        </p:blipFill>
        <p:spPr>
          <a:xfrm>
            <a:off x="801097" y="1295400"/>
            <a:ext cx="10589806" cy="4267200"/>
          </a:xfrm>
          <a:prstGeom prst="rect">
            <a:avLst/>
          </a:prstGeom>
        </p:spPr>
      </p:pic>
    </p:spTree>
    <p:extLst>
      <p:ext uri="{BB962C8B-B14F-4D97-AF65-F5344CB8AC3E}">
        <p14:creationId xmlns:p14="http://schemas.microsoft.com/office/powerpoint/2010/main" val="774008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ThuThuatTinHoc - Slide cảm ơn đẹp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5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056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63862" y="1823674"/>
            <a:ext cx="5073138" cy="231031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770588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686854" y="1539376"/>
            <a:ext cx="7517346" cy="4524315"/>
          </a:xfrm>
          <a:prstGeom prst="rect">
            <a:avLst/>
          </a:prstGeom>
          <a:noFill/>
        </p:spPr>
        <p:txBody>
          <a:bodyPr wrap="square" rtlCol="0">
            <a:spAutoFit/>
          </a:bodyPr>
          <a:lstStyle/>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numeric</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python</a:t>
            </a:r>
            <a:r>
              <a:rPr lang="vi-VN" sz="3200" dirty="0">
                <a:solidFill>
                  <a:srgbClr val="1B1B1B"/>
                </a:solidFill>
                <a:latin typeface="Times New Roman" panose="02020603050405020304" pitchFamily="18" charset="0"/>
                <a:cs typeface="Times New Roman" panose="02020603050405020304" pitchFamily="18" charset="0"/>
              </a:rPr>
              <a:t>) - </a:t>
            </a:r>
            <a:r>
              <a:rPr lang="vi-VN" sz="3200" b="0" i="0" dirty="0">
                <a:solidFill>
                  <a:srgbClr val="1B1B1B"/>
                </a:solidFill>
                <a:effectLst/>
                <a:latin typeface="Times New Roman" panose="02020603050405020304" pitchFamily="18" charset="0"/>
                <a:cs typeface="Times New Roman" panose="02020603050405020304" pitchFamily="18" charset="0"/>
              </a:rPr>
              <a:t>một thư viện mạnh mẽ đã cách mạng hóa cách chúng ta làm việc với dữ liệu số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a:t>
            </a:r>
          </a:p>
          <a:p>
            <a:pPr algn="just"/>
            <a:endParaRPr lang="vi-VN" sz="3200" b="0" i="0" dirty="0">
              <a:solidFill>
                <a:srgbClr val="1B1B1B"/>
              </a:solidFill>
              <a:effectLst/>
              <a:latin typeface="Times New Roman" panose="02020603050405020304" pitchFamily="18" charset="0"/>
              <a:cs typeface="Times New Roman" panose="02020603050405020304" pitchFamily="18" charset="0"/>
            </a:endParaRPr>
          </a:p>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một bộ công cụ mở rộng để làm việc với mảng và ma trận, khiến nó trở thành một công cụ thiết yếu cho các nhà khoa học, nhà nghiên cứu và nhà phân tích dữ liệu. </a:t>
            </a:r>
          </a:p>
        </p:txBody>
      </p:sp>
      <p:pic>
        <p:nvPicPr>
          <p:cNvPr id="4" name="Picture 3">
            <a:extLst>
              <a:ext uri="{FF2B5EF4-FFF2-40B4-BE49-F238E27FC236}">
                <a16:creationId xmlns:a16="http://schemas.microsoft.com/office/drawing/2014/main" id="{9915BDA8-D6A4-4247-8260-78C1C482E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733" y="1625600"/>
            <a:ext cx="4123267" cy="4123267"/>
          </a:xfrm>
          <a:prstGeom prst="rect">
            <a:avLst/>
          </a:prstGeom>
        </p:spPr>
      </p:pic>
      <p:sp>
        <p:nvSpPr>
          <p:cNvPr id="6" name="Title 1">
            <a:extLst>
              <a:ext uri="{FF2B5EF4-FFF2-40B4-BE49-F238E27FC236}">
                <a16:creationId xmlns:a16="http://schemas.microsoft.com/office/drawing/2014/main" id="{B024B72D-262E-49AE-8A3F-DA1D793684D8}"/>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264495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340B2-FCC3-2204-45B3-0B8B198FC7CE}"/>
              </a:ext>
            </a:extLst>
          </p:cNvPr>
          <p:cNvSpPr txBox="1"/>
          <p:nvPr/>
        </p:nvSpPr>
        <p:spPr>
          <a:xfrm>
            <a:off x="1126813" y="1741941"/>
            <a:ext cx="9647579" cy="1569660"/>
          </a:xfrm>
          <a:prstGeom prst="rect">
            <a:avLst/>
          </a:prstGeom>
          <a:noFill/>
        </p:spPr>
        <p:txBody>
          <a:bodyPr wrap="square" rtlCol="0">
            <a:spAutoFit/>
          </a:bodyPr>
          <a:lstStyle/>
          <a:p>
            <a:pPr algn="just"/>
            <a:r>
              <a:rPr lang="vi-VN" sz="3200" dirty="0">
                <a:latin typeface="Times New Roman" panose="02020603050405020304" pitchFamily="18" charset="0"/>
                <a:cs typeface="Times New Roman" panose="02020603050405020304" pitchFamily="18" charset="0"/>
              </a:rPr>
              <a:t>Tốc độ xử lý nhanh và mức sử dụng bộ nhớ hiệu quả khiến nó trở thành lựa chọn phổ biến cho những người làm việc với bộ dữ liệu </a:t>
            </a:r>
            <a:r>
              <a:rPr lang="vi-VN" sz="3200">
                <a:latin typeface="Times New Roman" panose="02020603050405020304" pitchFamily="18" charset="0"/>
                <a:cs typeface="Times New Roman" panose="02020603050405020304" pitchFamily="18" charset="0"/>
              </a:rPr>
              <a:t>lớn.</a:t>
            </a:r>
            <a:endParaRPr lang="vi-V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793306-3DC9-4550-97DF-6E62A1B48B3C}"/>
              </a:ext>
            </a:extLst>
          </p:cNvPr>
          <p:cNvSpPr txBox="1"/>
          <p:nvPr/>
        </p:nvSpPr>
        <p:spPr>
          <a:xfrm>
            <a:off x="1049175" y="3886700"/>
            <a:ext cx="9647579" cy="2062103"/>
          </a:xfrm>
          <a:prstGeom prst="rect">
            <a:avLst/>
          </a:prstGeom>
          <a:noFill/>
        </p:spPr>
        <p:txBody>
          <a:bodyPr wrap="square" rtlCol="0">
            <a:spAutoFit/>
          </a:bodyPr>
          <a:lstStyle/>
          <a:p>
            <a:pPr algn="just"/>
            <a:r>
              <a:rPr lang="vi-VN" sz="3200">
                <a:latin typeface="Times New Roman" panose="02020603050405020304" pitchFamily="18" charset="0"/>
                <a:cs typeface="Times New Roman" panose="02020603050405020304" pitchFamily="18" charset="0"/>
              </a:rPr>
              <a:t>Vì </a:t>
            </a:r>
            <a:r>
              <a:rPr lang="vi-VN" sz="3200" dirty="0">
                <a:latin typeface="Times New Roman" panose="02020603050405020304" pitchFamily="18" charset="0"/>
                <a:cs typeface="Times New Roman" panose="02020603050405020304" pitchFamily="18" charset="0"/>
              </a:rPr>
              <a:t>vậy, cho dù đang làm việc trong lĩnh vực tài chính, kỹ thuật hay bất kỳ lĩnh vực nào khác liên quan đến dữ liệu số, </a:t>
            </a:r>
            <a:r>
              <a:rPr lang="vi-VN" sz="3200" dirty="0" err="1">
                <a:latin typeface="Times New Roman" panose="02020603050405020304" pitchFamily="18" charset="0"/>
                <a:cs typeface="Times New Roman" panose="02020603050405020304" pitchFamily="18" charset="0"/>
              </a:rPr>
              <a:t>NumPy</a:t>
            </a:r>
            <a:r>
              <a:rPr lang="vi-VN" sz="3200" dirty="0">
                <a:latin typeface="Times New Roman" panose="02020603050405020304" pitchFamily="18" charset="0"/>
                <a:cs typeface="Times New Roman" panose="02020603050405020304" pitchFamily="18" charset="0"/>
              </a:rPr>
              <a:t> là công cụ bắt buộc phải có trong bộ công cụ của bạn.</a:t>
            </a:r>
          </a:p>
        </p:txBody>
      </p:sp>
      <p:sp>
        <p:nvSpPr>
          <p:cNvPr id="6" name="Title 1">
            <a:extLst>
              <a:ext uri="{FF2B5EF4-FFF2-40B4-BE49-F238E27FC236}">
                <a16:creationId xmlns:a16="http://schemas.microsoft.com/office/drawing/2014/main" id="{39E29E3F-3ABC-41DE-955F-36D9BCEB7E91}"/>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57189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8" y="1764407"/>
            <a:ext cx="6182271" cy="2310312"/>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6000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F9F8C7-0609-4413-8A48-9DCDD285EFCB}"/>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5" name="Diagram 4">
            <a:extLst>
              <a:ext uri="{FF2B5EF4-FFF2-40B4-BE49-F238E27FC236}">
                <a16:creationId xmlns:a16="http://schemas.microsoft.com/office/drawing/2014/main" id="{F67AA284-7138-4A83-9873-14AB868B100A}"/>
              </a:ext>
            </a:extLst>
          </p:cNvPr>
          <p:cNvGraphicFramePr/>
          <p:nvPr>
            <p:extLst>
              <p:ext uri="{D42A27DB-BD31-4B8C-83A1-F6EECF244321}">
                <p14:modId xmlns:p14="http://schemas.microsoft.com/office/powerpoint/2010/main" val="1497561939"/>
              </p:ext>
            </p:extLst>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66F5411-27B5-47EC-9F67-34F4E9A7DAF4}"/>
              </a:ext>
            </a:extLst>
          </p:cNvPr>
          <p:cNvSpPr txBox="1"/>
          <p:nvPr/>
        </p:nvSpPr>
        <p:spPr>
          <a:xfrm>
            <a:off x="4047066" y="939800"/>
            <a:ext cx="7526866"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bắt đầu dưới tên "Numeric" bởi Jim Hugunin. Ban đầu, nó được tạo ra như một phần của dự án tên là "Numeric" để cung cấp hỗ trợ cho tính toán số học trong Python.</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E47520-9971-4662-A2C7-9D9DC05A7D33}"/>
              </a:ext>
            </a:extLst>
          </p:cNvPr>
          <p:cNvSpPr txBox="1"/>
          <p:nvPr/>
        </p:nvSpPr>
        <p:spPr>
          <a:xfrm>
            <a:off x="4047067" y="2756581"/>
            <a:ext cx="7526865" cy="1785104"/>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Numeric đã phát triển một cộng đồng người sử dụng đáng kể, nhưng có sự bất đồng trong việc quản lý và phát triển dự án. Travis Oliphant, một người sáng lập công ty Enthought, đã thấy tiềm năng của Numeric và quyết định tham gia để giúp cải thiện và duy trì nó.</a:t>
            </a:r>
            <a:endParaRPr lang="vi-V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14D326-4559-40AD-AAFB-1EFD3F29F614}"/>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Travis Oliphant và Robert Kern đã tạo NumPy dựa trên Numeric, đưa ra các cải tiến và sửa lỗi quan trọng. NumPy đã trở thành một thư viện quan trọng cho tính toán số học và tính toán khoa học trong Python.</a:t>
            </a:r>
            <a:endParaRPr lang="vi-VN" sz="2200"/>
          </a:p>
        </p:txBody>
      </p:sp>
    </p:spTree>
    <p:extLst>
      <p:ext uri="{BB962C8B-B14F-4D97-AF65-F5344CB8AC3E}">
        <p14:creationId xmlns:p14="http://schemas.microsoft.com/office/powerpoint/2010/main" val="6398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F9F8C7-0609-4413-8A48-9DCDD285EFCB}"/>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5" name="Diagram 4">
            <a:extLst>
              <a:ext uri="{FF2B5EF4-FFF2-40B4-BE49-F238E27FC236}">
                <a16:creationId xmlns:a16="http://schemas.microsoft.com/office/drawing/2014/main" id="{F67AA284-7138-4A83-9873-14AB868B100A}"/>
              </a:ext>
            </a:extLst>
          </p:cNvPr>
          <p:cNvGraphicFramePr/>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66F5411-27B5-47EC-9F67-34F4E9A7DAF4}"/>
              </a:ext>
            </a:extLst>
          </p:cNvPr>
          <p:cNvSpPr txBox="1"/>
          <p:nvPr/>
        </p:nvSpPr>
        <p:spPr>
          <a:xfrm>
            <a:off x="4047066" y="939800"/>
            <a:ext cx="7526866"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bắt đầu dưới tên "Numeric" bởi Jim Hugunin. Ban đầu, nó được tạo ra như một phần của dự án tên là "Numeric" để cung cấp hỗ trợ cho tính toán số học trong Python.</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E47520-9971-4662-A2C7-9D9DC05A7D33}"/>
              </a:ext>
            </a:extLst>
          </p:cNvPr>
          <p:cNvSpPr txBox="1"/>
          <p:nvPr/>
        </p:nvSpPr>
        <p:spPr>
          <a:xfrm>
            <a:off x="4047067" y="2756581"/>
            <a:ext cx="7526865" cy="1785104"/>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Numeric đã phát triển một cộng đồng người sử dụng đáng kể, nhưng có sự bất đồng trong việc quản lý và phát triển dự án. Travis Oliphant, một người sáng lập công ty Enthought, đã thấy tiềm năng của Numeric và quyết định tham gia để giúp cải thiện và duy trì nó.</a:t>
            </a:r>
            <a:endParaRPr lang="vi-V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14D326-4559-40AD-AAFB-1EFD3F29F614}"/>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Travis Oliphant và Robert Kern đã tạo NumPy dựa trên Numeric, đưa ra các cải tiến và sửa lỗi quan trọng. NumPy đã trở thành một thư viện quan trọng cho tính toán số học và tính toán khoa học trong Python.</a:t>
            </a:r>
            <a:endParaRPr lang="vi-VN" sz="2200"/>
          </a:p>
        </p:txBody>
      </p:sp>
    </p:spTree>
    <p:extLst>
      <p:ext uri="{BB962C8B-B14F-4D97-AF65-F5344CB8AC3E}">
        <p14:creationId xmlns:p14="http://schemas.microsoft.com/office/powerpoint/2010/main" val="152999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49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811</TotalTime>
  <Words>1331</Words>
  <Application>Microsoft Office PowerPoint</Application>
  <PresentationFormat>Widescreen</PresentationFormat>
  <Paragraphs>117</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1. Tổng quan về thư viện Numpy</vt:lpstr>
      <vt:lpstr>1. Tổng quan về thư viện Numpy</vt:lpstr>
      <vt:lpstr>1. Tổng quan về thư viện Numpy</vt:lpstr>
      <vt:lpstr>2. Lịch sử phát triển</vt:lpstr>
      <vt:lpstr>2. Lịch sử phát triển</vt:lpstr>
      <vt:lpstr>2. Lịch sử phát triển</vt:lpstr>
      <vt:lpstr>3. Ứng dụng của thư viện Numpy</vt:lpstr>
      <vt:lpstr>3. Ứng dụng của thư viện Numpy</vt:lpstr>
      <vt:lpstr>PowerPoint Presentation</vt:lpstr>
      <vt:lpstr>3. Cài đặt thư viện và cách sử dụng   </vt:lpstr>
      <vt:lpstr>3.1 cách cài đặt thư viện numpy</vt:lpstr>
      <vt:lpstr>3.2 Cách sử dụng thư viện</vt:lpstr>
      <vt:lpstr>3.2 Cách sử dụng thư viện</vt:lpstr>
      <vt:lpstr>3.2 Cách sử dụng thư viện</vt:lpstr>
      <vt:lpstr>3.2 Cách sử dụng thư viện</vt:lpstr>
      <vt:lpstr>3.2 Cách sử dụng thư viện</vt:lpstr>
      <vt:lpstr>4. DEMO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Trọng Kính Nguyễn</cp:lastModifiedBy>
  <cp:revision>26</cp:revision>
  <dcterms:created xsi:type="dcterms:W3CDTF">2021-01-23T06:40:31Z</dcterms:created>
  <dcterms:modified xsi:type="dcterms:W3CDTF">2023-09-26T04:11:15Z</dcterms:modified>
</cp:coreProperties>
</file>